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4"/>
    <p:sldMasterId id="2147483812" r:id="rId5"/>
    <p:sldMasterId id="2147483834" r:id="rId6"/>
    <p:sldMasterId id="2147483850" r:id="rId7"/>
  </p:sldMasterIdLst>
  <p:notesMasterIdLst>
    <p:notesMasterId r:id="rId30"/>
  </p:notesMasterIdLst>
  <p:sldIdLst>
    <p:sldId id="660" r:id="rId8"/>
    <p:sldId id="661" r:id="rId9"/>
    <p:sldId id="645" r:id="rId10"/>
    <p:sldId id="658" r:id="rId11"/>
    <p:sldId id="605" r:id="rId12"/>
    <p:sldId id="607" r:id="rId13"/>
    <p:sldId id="608" r:id="rId14"/>
    <p:sldId id="652" r:id="rId15"/>
    <p:sldId id="649" r:id="rId16"/>
    <p:sldId id="662" r:id="rId17"/>
    <p:sldId id="666" r:id="rId18"/>
    <p:sldId id="667" r:id="rId19"/>
    <p:sldId id="622" r:id="rId20"/>
    <p:sldId id="623" r:id="rId21"/>
    <p:sldId id="610" r:id="rId22"/>
    <p:sldId id="624" r:id="rId23"/>
    <p:sldId id="625" r:id="rId24"/>
    <p:sldId id="628" r:id="rId25"/>
    <p:sldId id="629" r:id="rId26"/>
    <p:sldId id="631" r:id="rId27"/>
    <p:sldId id="663" r:id="rId28"/>
    <p:sldId id="65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1pPr>
    <a:lvl2pPr marL="0" marR="0" indent="2286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2pPr>
    <a:lvl3pPr marL="0" marR="0" indent="4572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3pPr>
    <a:lvl4pPr marL="0" marR="0" indent="6858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4pPr>
    <a:lvl5pPr marL="0" marR="0" indent="9144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5pPr>
    <a:lvl6pPr marL="0" marR="0" indent="11430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6pPr>
    <a:lvl7pPr marL="0" marR="0" indent="13716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7pPr>
    <a:lvl8pPr marL="0" marR="0" indent="16002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8pPr>
    <a:lvl9pPr marL="0" marR="0" indent="18288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Borup Klitgaard" initials="IBK" lastIdx="4" clrIdx="0">
    <p:extLst>
      <p:ext uri="{19B8F6BF-5375-455C-9EA6-DF929625EA0E}">
        <p15:presenceInfo xmlns:p15="http://schemas.microsoft.com/office/powerpoint/2012/main" userId="S-1-5-21-2100284113-1573851820-878952375-358735" providerId="AD"/>
      </p:ext>
    </p:extLst>
  </p:cmAuthor>
  <p:cmAuthor id="2" name="Louise Hallstrøm Abildgaard" initials="LHA" lastIdx="1" clrIdx="1">
    <p:extLst>
      <p:ext uri="{19B8F6BF-5375-455C-9EA6-DF929625EA0E}">
        <p15:presenceInfo xmlns:p15="http://schemas.microsoft.com/office/powerpoint/2012/main" userId="S-1-5-21-2100284113-1573851820-878952375-4302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212121"/>
    <a:srgbClr val="3254A0"/>
    <a:srgbClr val="6287FB"/>
    <a:srgbClr val="DCEBF1"/>
    <a:srgbClr val="3F69DD"/>
    <a:srgbClr val="4264BD"/>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3" autoAdjust="0"/>
    <p:restoredTop sz="60819" autoAdjust="0"/>
  </p:normalViewPr>
  <p:slideViewPr>
    <p:cSldViewPr snapToGrid="0" snapToObjects="1">
      <p:cViewPr varScale="1">
        <p:scale>
          <a:sx n="35" d="100"/>
          <a:sy n="35" d="100"/>
        </p:scale>
        <p:origin x="243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50" name="Shape 10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88237488"/>
      </p:ext>
    </p:extLst>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200" b="0" i="0" u="none" strike="noStrike" kern="0" cap="none" spc="0" normalizeH="0" baseline="0" noProof="0" dirty="0">
                <a:ln>
                  <a:noFill/>
                </a:ln>
                <a:solidFill>
                  <a:sysClr val="windowText" lastClr="000000"/>
                </a:solidFill>
                <a:effectLst/>
                <a:uLnTx/>
                <a:uFillTx/>
                <a:latin typeface="+mn-lt"/>
                <a:sym typeface="Lucida Grande"/>
              </a:rPr>
              <a:t>Du kan bruge disse slides og tilhørende noter til at undervise og informere om den ændrede rapporteringspligt for utilsigtede hændelser, som træder i kraft 1. juli 2023.</a:t>
            </a:r>
          </a:p>
          <a:p>
            <a:pPr marL="0" marR="0" lvl="0" indent="0" defTabSz="457200" eaLnBrk="1" fontAlgn="auto" latinLnBrk="0" hangingPunct="1">
              <a:lnSpc>
                <a:spcPct val="100000"/>
              </a:lnSpc>
              <a:spcBef>
                <a:spcPts val="0"/>
              </a:spcBef>
              <a:spcAft>
                <a:spcPts val="0"/>
              </a:spcAft>
              <a:buClrTx/>
              <a:buSzTx/>
              <a:buFontTx/>
              <a:buNone/>
              <a:tabLst/>
              <a:defRPr/>
            </a:pPr>
            <a:r>
              <a:rPr kumimoji="0" lang="da-DK" sz="2200" b="0" i="0" u="none" strike="noStrike" kern="0" cap="none" spc="0" normalizeH="0" baseline="0" noProof="0" dirty="0">
                <a:ln>
                  <a:noFill/>
                </a:ln>
                <a:solidFill>
                  <a:sysClr val="windowText" lastClr="000000"/>
                </a:solidFill>
                <a:effectLst/>
                <a:uLnTx/>
                <a:uFillTx/>
                <a:latin typeface="+mn-lt"/>
                <a:sym typeface="Lucida Grande"/>
              </a:rPr>
              <a:t>Du kan bruge dem, som du vil; brug enkelte slides, rediger i dem eller brug det hele, som det er. </a:t>
            </a:r>
          </a:p>
          <a:p>
            <a:pPr marL="0" marR="0" lvl="0" indent="0" defTabSz="457200" eaLnBrk="1" fontAlgn="auto" latinLnBrk="0" hangingPunct="1">
              <a:lnSpc>
                <a:spcPct val="100000"/>
              </a:lnSpc>
              <a:spcBef>
                <a:spcPts val="0"/>
              </a:spcBef>
              <a:spcAft>
                <a:spcPts val="0"/>
              </a:spcAft>
              <a:buClrTx/>
              <a:buSzTx/>
              <a:buFontTx/>
              <a:buNone/>
              <a:tabLst/>
              <a:defRPr/>
            </a:pPr>
            <a:endParaRPr kumimoji="0" lang="da-DK" sz="2200" b="0" i="0" u="none" strike="noStrike" kern="0" cap="none" spc="0" normalizeH="0" baseline="0" noProof="0" dirty="0">
              <a:ln>
                <a:noFill/>
              </a:ln>
              <a:solidFill>
                <a:sysClr val="windowText" lastClr="000000"/>
              </a:solidFill>
              <a:effectLst/>
              <a:uLnTx/>
              <a:uFillTx/>
              <a:latin typeface="+mn-lt"/>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da-DK" sz="2200" b="0" i="0" u="none" strike="noStrike" kern="0" cap="none" spc="0" normalizeH="0" baseline="0" noProof="0" dirty="0">
              <a:ln>
                <a:noFill/>
              </a:ln>
              <a:solidFill>
                <a:sysClr val="windowText" lastClr="000000"/>
              </a:solidFill>
              <a:effectLst/>
              <a:uLnTx/>
              <a:uFillTx/>
              <a:latin typeface="+mn-lt"/>
              <a:sym typeface="Lucida Grande"/>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da-DK" sz="2200" b="0" i="0" u="none" strike="noStrike" kern="0" cap="none" spc="0" normalizeH="0" baseline="0" noProof="0" dirty="0">
                <a:ln>
                  <a:noFill/>
                </a:ln>
                <a:solidFill>
                  <a:sysClr val="windowText" lastClr="000000"/>
                </a:solidFill>
                <a:effectLst/>
                <a:uLnTx/>
                <a:uFillTx/>
                <a:latin typeface="+mn-lt"/>
                <a:sym typeface="Lucida Grande"/>
              </a:rPr>
              <a:t>Styrelsen for Patientsikkerhed er ikke ansvarlig for indholdet efter eventuelle ændringer.</a:t>
            </a:r>
          </a:p>
          <a:p>
            <a:endParaRPr lang="da-DK" dirty="0"/>
          </a:p>
        </p:txBody>
      </p:sp>
    </p:spTree>
    <p:extLst>
      <p:ext uri="{BB962C8B-B14F-4D97-AF65-F5344CB8AC3E}">
        <p14:creationId xmlns:p14="http://schemas.microsoft.com/office/powerpoint/2010/main" val="585966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sz="2400" dirty="0"/>
              <a:t>Bekendtgørelse om rapportering af utilsigtede hændelser i sundhedsvæsenet m.v. er revideret, og i den står den ændrede rapporteringspligt. </a:t>
            </a:r>
          </a:p>
          <a:p>
            <a:r>
              <a:rPr lang="da-DK" sz="2400" dirty="0"/>
              <a:t>Rapporteringspligten består af tre punkter.</a:t>
            </a:r>
          </a:p>
          <a:p>
            <a:r>
              <a:rPr lang="da-DK" sz="2400" dirty="0"/>
              <a:t>I bekendtgørelsen står der, at den utilsigtede hændelse ”medførte” eller ”bidrog” til … Det er for at tydeliggøre, at der ofte kan være flere samspillende faktorer, der resulterer i konsekvenser for patienten/borgeren, og at den utilsigtede hændelse i sig selv/alene derfor ikke nødvendigvis er årsagen til konsekvenserne for patienten. </a:t>
            </a:r>
          </a:p>
          <a:p>
            <a:endParaRPr lang="da-DK" sz="2400" dirty="0"/>
          </a:p>
          <a:p>
            <a:r>
              <a:rPr lang="da-DK" sz="2400" b="1" dirty="0"/>
              <a:t>Cases, der illustrerer hver af de tre punkter i rapporteringspligten:</a:t>
            </a:r>
          </a:p>
          <a:p>
            <a:r>
              <a:rPr lang="da-DK" sz="2400" dirty="0"/>
              <a:t>- Der er doseret </a:t>
            </a:r>
            <a:r>
              <a:rPr lang="da-DK" sz="2400" dirty="0" err="1"/>
              <a:t>methotrexat</a:t>
            </a:r>
            <a:r>
              <a:rPr lang="da-DK" sz="2400" dirty="0"/>
              <a:t> til en borger hver dag i stedet for én gang om ugen. Borgeren bliver efter en uge dårlig, bliver indlagt og mister livet. Denne hændelse medførte, at borgeren døde.</a:t>
            </a:r>
          </a:p>
          <a:p>
            <a:r>
              <a:rPr lang="da-DK" sz="2400" dirty="0"/>
              <a:t>– Der er doseret </a:t>
            </a:r>
            <a:r>
              <a:rPr lang="da-DK" sz="2400" dirty="0" err="1"/>
              <a:t>methotrexat</a:t>
            </a:r>
            <a:r>
              <a:rPr lang="da-DK" sz="2400" dirty="0"/>
              <a:t> til en  borger hver dag i stedet for én gang om ugen. Social- og sundhedshjælperen, som hjælper borgeren med medicinhåndteringen opdager fejlen, som rettes. Denne hændelse har ingen alvorlige konsekvenser for borgeren, men hvis det ikke var opdaget og afværget, kunne det have medført alvorlige eller dødelige konsekvenser.</a:t>
            </a:r>
          </a:p>
          <a:p>
            <a:r>
              <a:rPr lang="da-DK" sz="2400" dirty="0"/>
              <a:t>– På et botilbud har man jævnlige utilsigtede hændelser i medicinhåndteringen, derfor har man fokus på det og rapporterer det, hver gang der sker en utilsigtet hændelse i medicinhåndteringsprocessen, også selvom det ikke er medicin, som kan have alvorlige eller dødelige konsekvenser. </a:t>
            </a:r>
          </a:p>
          <a:p>
            <a:endParaRPr lang="da-DK" dirty="0"/>
          </a:p>
        </p:txBody>
      </p:sp>
    </p:spTree>
    <p:extLst>
      <p:ext uri="{BB962C8B-B14F-4D97-AF65-F5344CB8AC3E}">
        <p14:creationId xmlns:p14="http://schemas.microsoft.com/office/powerpoint/2010/main" val="270188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sz="2400" dirty="0"/>
              <a:t>Alvorlighedskategorierne er reviderede, så der fra 1. juli er fire kategorier i stedet for de nuværende fem.</a:t>
            </a:r>
          </a:p>
          <a:p>
            <a:r>
              <a:rPr lang="da-DK" sz="2400" dirty="0"/>
              <a:t>Denne slide viser den samlede beskrivelse af, definitionen på de fire nye alvorlighedskategorier. </a:t>
            </a:r>
          </a:p>
          <a:p>
            <a:r>
              <a:rPr lang="da-DK" sz="2400" dirty="0"/>
              <a:t>I definitionerne er også medtaget psykisk – og social skade.</a:t>
            </a:r>
          </a:p>
          <a:p>
            <a:endParaRPr lang="da-DK" dirty="0"/>
          </a:p>
        </p:txBody>
      </p:sp>
    </p:spTree>
    <p:extLst>
      <p:ext uri="{BB962C8B-B14F-4D97-AF65-F5344CB8AC3E}">
        <p14:creationId xmlns:p14="http://schemas.microsoft.com/office/powerpoint/2010/main" val="364222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r>
              <a:rPr lang="da-DK" dirty="0"/>
              <a:t>Når du rapporterer en utilsigtet hændelse, skal du først angive din umiddelbare vurdering af, hvad den faktiske konsekvens er for patienten/borgeren. Derefter bliver du spurgt om din vurdering af, hvad den mulige konsekvens kunne være.</a:t>
            </a:r>
          </a:p>
          <a:p>
            <a:r>
              <a:rPr lang="da-DK" dirty="0"/>
              <a:t>Disse to alvorlighedskategorier aggregeres til en samlet alvorlighedskategori, som er den samlede patientsikkerhedsrisiko. Formålet er, at der sættes fokus på hændelser med middel og høj patientsikkerhedsrisiko, så der kan skabes læring og forebyggelse af, at det sker igen.  </a:t>
            </a:r>
          </a:p>
          <a:p>
            <a:endParaRPr lang="da-DK" dirty="0"/>
          </a:p>
          <a:p>
            <a:pPr marL="0" marR="0" lvl="0" indent="0" defTabSz="457200" eaLnBrk="1" fontAlgn="auto" latinLnBrk="0" hangingPunct="1">
              <a:lnSpc>
                <a:spcPct val="100000"/>
              </a:lnSpc>
              <a:spcBef>
                <a:spcPts val="0"/>
              </a:spcBef>
              <a:spcAft>
                <a:spcPts val="0"/>
              </a:spcAft>
              <a:buClrTx/>
              <a:buSzTx/>
              <a:buFontTx/>
              <a:buNone/>
              <a:tabLst/>
              <a:defRPr/>
            </a:pPr>
            <a:r>
              <a:rPr lang="da-DK" dirty="0"/>
              <a:t>Rapportøren vil indtil slut 2023 udover at angive faktiske og mulige konsekvens også skulle bekræfte den samlede alvorlighedskategori. Årsagen er, at det er den eneste måde, hvorpå sagsbehandleren kan se den samlede patientsikkerhedsrisiko så snart hændelsen er rapporteret. </a:t>
            </a:r>
          </a:p>
          <a:p>
            <a:pPr marL="0" marR="0" lvl="0" indent="0" defTabSz="457200" eaLnBrk="1" fontAlgn="auto" latinLnBrk="0" hangingPunct="1">
              <a:lnSpc>
                <a:spcPct val="100000"/>
              </a:lnSpc>
              <a:spcBef>
                <a:spcPts val="0"/>
              </a:spcBef>
              <a:spcAft>
                <a:spcPts val="0"/>
              </a:spcAft>
              <a:buClrTx/>
              <a:buSzTx/>
              <a:buFontTx/>
              <a:buNone/>
              <a:tabLst/>
              <a:defRPr/>
            </a:pPr>
            <a:endParaRPr lang="da-DK" dirty="0"/>
          </a:p>
          <a:p>
            <a:pPr marL="0" marR="0" lvl="0" indent="0" defTabSz="457200" eaLnBrk="1" fontAlgn="auto" latinLnBrk="0" hangingPunct="1">
              <a:lnSpc>
                <a:spcPct val="100000"/>
              </a:lnSpc>
              <a:spcBef>
                <a:spcPts val="0"/>
              </a:spcBef>
              <a:spcAft>
                <a:spcPts val="0"/>
              </a:spcAft>
              <a:buClrTx/>
              <a:buSzTx/>
              <a:buFontTx/>
              <a:buNone/>
              <a:tabLst/>
              <a:defRPr/>
            </a:pPr>
            <a:r>
              <a:rPr lang="da-DK" dirty="0"/>
              <a:t>Fra slut 2023 vil systemet danne den samlede patientsikkerhedsrisiko automatisk, så skal rapportøren ikke bekræfte længere. </a:t>
            </a:r>
          </a:p>
          <a:p>
            <a:endParaRPr lang="da-DK" dirty="0"/>
          </a:p>
          <a:p>
            <a:endParaRPr lang="da-DK" dirty="0"/>
          </a:p>
        </p:txBody>
      </p:sp>
    </p:spTree>
    <p:extLst>
      <p:ext uri="{BB962C8B-B14F-4D97-AF65-F5344CB8AC3E}">
        <p14:creationId xmlns:p14="http://schemas.microsoft.com/office/powerpoint/2010/main" val="289398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Man kan som medarbejder ikke selv bestemme, om man vil samlerapportere eller rapportere hændelserne enkeltvis til DPSD. Det er en beslutning, der skal tages på arbejdspladsen, da det så er alle på arbejdspladsen, som skal samlerapportere på disse typer hændelser.</a:t>
            </a:r>
          </a:p>
        </p:txBody>
      </p:sp>
    </p:spTree>
    <p:extLst>
      <p:ext uri="{BB962C8B-B14F-4D97-AF65-F5344CB8AC3E}">
        <p14:creationId xmlns:p14="http://schemas.microsoft.com/office/powerpoint/2010/main" val="46844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a-DK" sz="2400" dirty="0"/>
              <a:t>I 2014 blev der lavet et serviceeftersyn af rapporteringsordningen for utilsigtede hændelser af </a:t>
            </a:r>
            <a:r>
              <a:rPr lang="da-DK" sz="2400" b="0" i="0" dirty="0">
                <a:effectLst/>
                <a:latin typeface="+mn-lt"/>
                <a:ea typeface="+mn-ea"/>
                <a:cs typeface="+mn-cs"/>
                <a:sym typeface="Lucida Grande"/>
              </a:rPr>
              <a:t>Ministeriet for Sundhed og Forebyggelse (nu Sundheds- og Ældreministeriet) og Patientombuddet (nu Styrelsen for Patientsikkerhed). På baggrund af serviceeftersynet kom der flere anbefalinger. En anbefaling var at undersøge, om der kunne være en lettere måde at rapportere en gruppe af enslydende og ikke alvorlige utilsigtede hændelser i kommunerne på.</a:t>
            </a:r>
            <a:endParaRPr lang="da-DK" sz="2400" dirty="0"/>
          </a:p>
          <a:p>
            <a:endParaRPr lang="da-DK" dirty="0"/>
          </a:p>
          <a:p>
            <a:r>
              <a:rPr lang="da-DK" dirty="0"/>
              <a:t>2014: Kommunerne rapporterede 104.000 UTH til Dansk Patientsikkerhedsdatabase (DPSD)</a:t>
            </a:r>
          </a:p>
          <a:p>
            <a:r>
              <a:rPr lang="da-DK" dirty="0"/>
              <a:t>Ca. 60.000 var ”fald” og ”medicin ikke givet” (mild og ingen skade).</a:t>
            </a:r>
          </a:p>
          <a:p>
            <a:endParaRPr lang="da-DK" dirty="0"/>
          </a:p>
          <a:p>
            <a:r>
              <a:rPr lang="da-DK" dirty="0"/>
              <a:t>Disse hændelser blev de hændelser, som i pilottest blev afprøvet som samlerapportering.</a:t>
            </a:r>
          </a:p>
          <a:p>
            <a:endParaRPr lang="da-DK" dirty="0"/>
          </a:p>
        </p:txBody>
      </p:sp>
      <p:sp>
        <p:nvSpPr>
          <p:cNvPr id="4" name="Pladsholder til slidenummer 3"/>
          <p:cNvSpPr>
            <a:spLocks noGrp="1"/>
          </p:cNvSpPr>
          <p:nvPr>
            <p:ph type="sldNum" sz="quarter" idx="5"/>
          </p:nvPr>
        </p:nvSpPr>
        <p:spPr/>
        <p:txBody>
          <a:bodyPr/>
          <a:lstStyle/>
          <a:p>
            <a:pPr marL="0" marR="0" lvl="0" indent="0" algn="r" defTabSz="1826604" rtl="0" eaLnBrk="1" fontAlgn="auto" latinLnBrk="0" hangingPunct="1">
              <a:lnSpc>
                <a:spcPct val="100000"/>
              </a:lnSpc>
              <a:spcBef>
                <a:spcPts val="0"/>
              </a:spcBef>
              <a:spcAft>
                <a:spcPts val="0"/>
              </a:spcAft>
              <a:buClrTx/>
              <a:buSzTx/>
              <a:buFontTx/>
              <a:buNone/>
              <a:tabLst/>
              <a:defRPr/>
            </a:pPr>
            <a:fld id="{8AC08183-1708-4C55-8F62-EB6BC651DBF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6604"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75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400" dirty="0">
                <a:solidFill>
                  <a:srgbClr val="110707"/>
                </a:solidFill>
              </a:rPr>
              <a:t>Eksempler på erfaringer med samlerapportering:</a:t>
            </a:r>
          </a:p>
          <a:p>
            <a:pPr marL="285750" indent="-285750">
              <a:buFont typeface="Arial" panose="020B0604020202020204" pitchFamily="34" charset="0"/>
              <a:buChar char="•"/>
            </a:pPr>
            <a:r>
              <a:rPr lang="da-DK" sz="1400" dirty="0">
                <a:solidFill>
                  <a:srgbClr val="110707"/>
                </a:solidFill>
              </a:rPr>
              <a:t>Enkelt, nemmere og visuelt</a:t>
            </a:r>
          </a:p>
          <a:p>
            <a:pPr marL="285750" indent="-285750">
              <a:buFont typeface="Arial" panose="020B0604020202020204" pitchFamily="34" charset="0"/>
              <a:buChar char="•"/>
            </a:pPr>
            <a:r>
              <a:rPr lang="da-DK" sz="1400" dirty="0">
                <a:solidFill>
                  <a:srgbClr val="110707"/>
                </a:solidFill>
              </a:rPr>
              <a:t>Bedre og større overblik over mønstre/tendenser</a:t>
            </a:r>
          </a:p>
          <a:p>
            <a:pPr marL="285750" indent="-285750">
              <a:buFont typeface="Arial" panose="020B0604020202020204" pitchFamily="34" charset="0"/>
              <a:buChar char="•"/>
            </a:pPr>
            <a:r>
              <a:rPr lang="da-DK" sz="1400" dirty="0">
                <a:solidFill>
                  <a:srgbClr val="110707"/>
                </a:solidFill>
              </a:rPr>
              <a:t>Hurtige læringsloops</a:t>
            </a:r>
          </a:p>
          <a:p>
            <a:pPr marL="285750" indent="-285750">
              <a:buFont typeface="Arial" panose="020B0604020202020204" pitchFamily="34" charset="0"/>
              <a:buChar char="•"/>
            </a:pPr>
            <a:r>
              <a:rPr lang="da-DK" sz="1400" dirty="0">
                <a:solidFill>
                  <a:srgbClr val="110707"/>
                </a:solidFill>
              </a:rPr>
              <a:t>Større ledelsesbevågenhed</a:t>
            </a:r>
          </a:p>
          <a:p>
            <a:pPr marL="285750" indent="-285750">
              <a:buFont typeface="Arial" panose="020B0604020202020204" pitchFamily="34" charset="0"/>
              <a:buChar char="•"/>
            </a:pPr>
            <a:r>
              <a:rPr lang="da-DK" sz="1400" dirty="0">
                <a:solidFill>
                  <a:srgbClr val="110707"/>
                </a:solidFill>
              </a:rPr>
              <a:t>Kan bruges på tavlemøderne</a:t>
            </a:r>
          </a:p>
          <a:p>
            <a:pPr marL="285750" indent="-285750">
              <a:buFont typeface="Arial" panose="020B0604020202020204" pitchFamily="34" charset="0"/>
              <a:buChar char="•"/>
            </a:pPr>
            <a:r>
              <a:rPr lang="da-DK" sz="1400" dirty="0">
                <a:solidFill>
                  <a:srgbClr val="110707"/>
                </a:solidFill>
              </a:rPr>
              <a:t>Bedre samarbejde og dialog</a:t>
            </a:r>
          </a:p>
          <a:p>
            <a:pPr marL="285750" indent="-285750">
              <a:buFont typeface="Arial" panose="020B0604020202020204" pitchFamily="34" charset="0"/>
              <a:buChar char="•"/>
            </a:pPr>
            <a:r>
              <a:rPr lang="da-DK" sz="1400" dirty="0">
                <a:solidFill>
                  <a:srgbClr val="110707"/>
                </a:solidFill>
              </a:rPr>
              <a:t>Inddrager flere faggrupper i læringsarbejdet</a:t>
            </a:r>
          </a:p>
          <a:p>
            <a:endParaRPr lang="da-DK" dirty="0"/>
          </a:p>
        </p:txBody>
      </p:sp>
    </p:spTree>
    <p:extLst>
      <p:ext uri="{BB962C8B-B14F-4D97-AF65-F5344CB8AC3E}">
        <p14:creationId xmlns:p14="http://schemas.microsoft.com/office/powerpoint/2010/main" val="686357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indent="0">
              <a:buNone/>
            </a:pPr>
            <a:r>
              <a:rPr lang="da-DK" sz="1400" dirty="0"/>
              <a:t>Eksempel på arbejdsgang med faldhændelse:</a:t>
            </a:r>
          </a:p>
          <a:p>
            <a:pPr marL="457200" indent="-457200">
              <a:buAutoNum type="arabicPeriod"/>
            </a:pPr>
            <a:endParaRPr lang="da-DK" sz="1400" dirty="0"/>
          </a:p>
          <a:p>
            <a:pPr marL="457200" indent="-457200">
              <a:buAutoNum type="arabicPeriod"/>
            </a:pPr>
            <a:r>
              <a:rPr lang="da-DK" sz="1400" dirty="0"/>
              <a:t>En patient/borger falder uden at komme alvorligt til skade</a:t>
            </a:r>
          </a:p>
          <a:p>
            <a:pPr marL="457200" indent="-457200">
              <a:buAutoNum type="arabicPeriod"/>
            </a:pPr>
            <a:r>
              <a:rPr lang="da-DK" sz="1400" dirty="0"/>
              <a:t>Medarbejderen, som opdager det, registrerer faldet med nogle få informationer på papirskemaet</a:t>
            </a:r>
          </a:p>
          <a:p>
            <a:pPr marL="457200" indent="-457200">
              <a:buAutoNum type="arabicPeriod"/>
            </a:pPr>
            <a:r>
              <a:rPr lang="da-DK" sz="1400" dirty="0"/>
              <a:t>Skemaet ligger fremme på arbejdspladsen (under hensyn til GDPR-regler)</a:t>
            </a:r>
          </a:p>
          <a:p>
            <a:pPr marL="457200" indent="-457200">
              <a:buAutoNum type="arabicPeriod"/>
            </a:pPr>
            <a:r>
              <a:rPr lang="da-DK" sz="1400" dirty="0"/>
              <a:t>Skemaet gælder for en måned ad gangen</a:t>
            </a:r>
          </a:p>
          <a:p>
            <a:pPr marL="457200" indent="-457200">
              <a:buAutoNum type="arabicPeriod"/>
            </a:pPr>
            <a:r>
              <a:rPr lang="da-DK" sz="1400" dirty="0"/>
              <a:t>En udvalgt medarbejder (gerne den patientsikkerhedsansvarlige) er ansvarlig for at indsamle skemaet, rapportere hændelserne samlet til DPSD og lægge et nyt skema frem til den nye måned. </a:t>
            </a:r>
          </a:p>
        </p:txBody>
      </p:sp>
    </p:spTree>
    <p:extLst>
      <p:ext uri="{BB962C8B-B14F-4D97-AF65-F5344CB8AC3E}">
        <p14:creationId xmlns:p14="http://schemas.microsoft.com/office/powerpoint/2010/main" val="289121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På stps.dk kan den udvalgte medarbejder samlerapportere hændelserne til DPSD.</a:t>
            </a:r>
          </a:p>
        </p:txBody>
      </p:sp>
    </p:spTree>
    <p:extLst>
      <p:ext uri="{BB962C8B-B14F-4D97-AF65-F5344CB8AC3E}">
        <p14:creationId xmlns:p14="http://schemas.microsoft.com/office/powerpoint/2010/main" val="2676551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Det er muligt at samlerapportere UTH, hvor patienten/borgeren er faldet eller ikke har fået sin medicin – uden at det har eller kunne have haft alvorlige konsekvenser for patienten/borgeren.</a:t>
            </a:r>
          </a:p>
          <a:p>
            <a:endParaRPr lang="da-DK" dirty="0"/>
          </a:p>
          <a:p>
            <a:r>
              <a:rPr lang="da-DK" dirty="0"/>
              <a:t>Pilene viser, hvilke alvorlighedskategorier der kan samlerapporteres.</a:t>
            </a:r>
          </a:p>
          <a:p>
            <a:endParaRPr lang="da-DK" dirty="0"/>
          </a:p>
          <a:p>
            <a:r>
              <a:rPr lang="da-DK" dirty="0"/>
              <a:t>Styrelsen for Patientsikkerhed samarbejder med DPSD-driftsgruppen om at udvide, hvilke typer hændelser man kan samlerapportere. Vi forventer, at det i fjerde kvartal 2023 vil blive udvidet med yderligere tre områder. </a:t>
            </a:r>
          </a:p>
        </p:txBody>
      </p:sp>
    </p:spTree>
    <p:extLst>
      <p:ext uri="{BB962C8B-B14F-4D97-AF65-F5344CB8AC3E}">
        <p14:creationId xmlns:p14="http://schemas.microsoft.com/office/powerpoint/2010/main" val="4249696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Ønsker I at vide mere om samlerapportering, er der informationsmaterialer på styrelsens hjemmeside.</a:t>
            </a:r>
          </a:p>
          <a:p>
            <a:r>
              <a:rPr lang="da-DK" dirty="0"/>
              <a:t>Skemaerne til at registrere på kan hentes på stps.dk. Der er både registreringsskemaer i pdf og i </a:t>
            </a:r>
            <a:r>
              <a:rPr lang="da-DK" dirty="0" err="1"/>
              <a:t>word</a:t>
            </a:r>
            <a:r>
              <a:rPr lang="da-DK" dirty="0"/>
              <a:t>, som gør det muligt lokalt fx at tilføje en ekstra kolonne. </a:t>
            </a:r>
          </a:p>
        </p:txBody>
      </p:sp>
    </p:spTree>
    <p:extLst>
      <p:ext uri="{BB962C8B-B14F-4D97-AF65-F5344CB8AC3E}">
        <p14:creationId xmlns:p14="http://schemas.microsoft.com/office/powerpoint/2010/main" val="89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Du kan bruge disse slides og tilhørende noter til at undervise og informere om den ændrede rapporteringspligt for utilsigtede hændelser, som træder i kraft 1. juli 2023.</a:t>
            </a:r>
          </a:p>
          <a:p>
            <a:r>
              <a:rPr lang="da-DK" dirty="0"/>
              <a:t>Du kan bruge dem, som du vil; brug enkelte slides, rediger i dem eller brug det hele, som det er. </a:t>
            </a:r>
          </a:p>
          <a:p>
            <a:endParaRPr lang="da-DK" dirty="0"/>
          </a:p>
          <a:p>
            <a:endParaRPr lang="da-DK" dirty="0"/>
          </a:p>
          <a:p>
            <a:r>
              <a:rPr lang="da-DK" dirty="0"/>
              <a:t>Styrelsen for Patientsikkerhed er ikke ansvarlig for indholdet efter eventuelle ændringer.</a:t>
            </a:r>
          </a:p>
          <a:p>
            <a:endParaRPr lang="da-DK" dirty="0"/>
          </a:p>
        </p:txBody>
      </p:sp>
    </p:spTree>
    <p:extLst>
      <p:ext uri="{BB962C8B-B14F-4D97-AF65-F5344CB8AC3E}">
        <p14:creationId xmlns:p14="http://schemas.microsoft.com/office/powerpoint/2010/main" val="1089550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4219214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68934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a-DK" sz="1400" dirty="0"/>
              <a:t>Denne pil viser processen for Danmark, der som første land i verden fik en lov om patientsikkerhed. Loven om patientsikkerhed blev enstemmigt vedtaget i Folketinget den 4. juni 2003 – trådte i kraft januar 2004.</a:t>
            </a:r>
          </a:p>
          <a:p>
            <a:endParaRPr lang="da-DK" sz="1400" dirty="0"/>
          </a:p>
          <a:p>
            <a:r>
              <a:rPr lang="da-DK" sz="1400" dirty="0"/>
              <a:t>Vi har i 2023 20-årsjubilæum for vedtagelse af lov om patientsikkerhed i Danmark. </a:t>
            </a:r>
          </a:p>
          <a:p>
            <a:endParaRPr lang="da-DK" sz="1400" dirty="0"/>
          </a:p>
          <a:p>
            <a:pPr marL="0" marR="0" lvl="0" indent="0" defTabSz="457200" eaLnBrk="1" fontAlgn="auto" latinLnBrk="0" hangingPunct="1">
              <a:lnSpc>
                <a:spcPct val="100000"/>
              </a:lnSpc>
              <a:spcBef>
                <a:spcPts val="0"/>
              </a:spcBef>
              <a:spcAft>
                <a:spcPts val="0"/>
              </a:spcAft>
              <a:buClrTx/>
              <a:buSzTx/>
              <a:buFontTx/>
              <a:buNone/>
              <a:tabLst/>
              <a:defRPr/>
            </a:pPr>
            <a:r>
              <a:rPr lang="da-DK" sz="1400" dirty="0"/>
              <a:t>Med lov om patientsikkerhed fulgte det nationale rapporteringssystem for rapportering af utilsigtede hændelser.</a:t>
            </a:r>
          </a:p>
          <a:p>
            <a:endParaRPr lang="da-DK" sz="1400" dirty="0"/>
          </a:p>
          <a:p>
            <a:r>
              <a:rPr lang="da-DK" sz="1400" dirty="0"/>
              <a:t>I 2007 blev lov om patientsikkerhed en del af sundhedsloven. Paragrafferne, der vedrører patientsikkerhed, findes i sundhedslovens kapitel 61.</a:t>
            </a:r>
          </a:p>
          <a:p>
            <a:endParaRPr lang="da-DK" sz="1400" dirty="0"/>
          </a:p>
          <a:p>
            <a:r>
              <a:rPr lang="da-DK" sz="1400" dirty="0"/>
              <a:t>I 2009 vedtog Folketinget at udvide rapporteringssystemet. Indtil da havde loven kun omfattet sygehusene, men fra september 2010 blev den udvidet til at gælde for hele sundhedsvæsenet.</a:t>
            </a:r>
          </a:p>
          <a:p>
            <a:endParaRPr lang="da-DK" sz="1400" dirty="0"/>
          </a:p>
          <a:p>
            <a:r>
              <a:rPr lang="da-DK" sz="1400" dirty="0"/>
              <a:t>Fra september 2011 kunne patienter og pårørende også rapportere utilsigtede hændelser.</a:t>
            </a:r>
          </a:p>
          <a:p>
            <a:endParaRPr lang="da-DK" sz="1400" dirty="0"/>
          </a:p>
          <a:p>
            <a:endParaRPr lang="da-DK" dirty="0"/>
          </a:p>
        </p:txBody>
      </p:sp>
    </p:spTree>
    <p:extLst>
      <p:ext uri="{BB962C8B-B14F-4D97-AF65-F5344CB8AC3E}">
        <p14:creationId xmlns:p14="http://schemas.microsoft.com/office/powerpoint/2010/main" val="2346928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1400" b="0" i="0" u="none" strike="noStrike" kern="0" cap="none" spc="0" normalizeH="0" baseline="0" noProof="0" dirty="0">
                <a:ln>
                  <a:noFill/>
                </a:ln>
                <a:solidFill>
                  <a:sysClr val="windowText" lastClr="000000"/>
                </a:solidFill>
                <a:effectLst/>
                <a:uLnTx/>
                <a:uFillTx/>
                <a:latin typeface="+mn-lt"/>
                <a:sym typeface="Lucida Grande"/>
              </a:rPr>
              <a:t>Definitionen på en utilsigtet hændelse fremgår af sundhedslovens kapitel 61 § 198, stk. 5. Definitionen af hvad der er en utilsigtet hændelser bliver IKKE ændret.</a:t>
            </a:r>
          </a:p>
          <a:p>
            <a:pPr marL="0" marR="0" lvl="0" indent="0" defTabSz="45720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dirty="0">
              <a:ln>
                <a:noFill/>
              </a:ln>
              <a:solidFill>
                <a:sysClr val="windowText" lastClr="000000"/>
              </a:solidFill>
              <a:effectLst/>
              <a:uLnTx/>
              <a:uFillTx/>
              <a:latin typeface="+mn-lt"/>
              <a:sym typeface="Lucida Grande"/>
            </a:endParaRPr>
          </a:p>
          <a:p>
            <a:endParaRPr lang="da-DK" dirty="0"/>
          </a:p>
        </p:txBody>
      </p:sp>
    </p:spTree>
    <p:extLst>
      <p:ext uri="{BB962C8B-B14F-4D97-AF65-F5344CB8AC3E}">
        <p14:creationId xmlns:p14="http://schemas.microsoft.com/office/powerpoint/2010/main" val="307474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sz="1400" dirty="0"/>
              <a:t>Slides 5, 6 og 7 viser, hvordan rapporteringspligten er i de forskellige dele af sundhedsvæsenet i dag og indtil 1. juli 2023.</a:t>
            </a:r>
          </a:p>
        </p:txBody>
      </p:sp>
    </p:spTree>
    <p:extLst>
      <p:ext uri="{BB962C8B-B14F-4D97-AF65-F5344CB8AC3E}">
        <p14:creationId xmlns:p14="http://schemas.microsoft.com/office/powerpoint/2010/main" val="416292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200" b="0" i="0" u="none" strike="noStrike" kern="0" cap="none" spc="0" normalizeH="0" baseline="0" noProof="0" dirty="0">
                <a:ln>
                  <a:noFill/>
                </a:ln>
                <a:solidFill>
                  <a:sysClr val="windowText" lastClr="000000"/>
                </a:solidFill>
                <a:effectLst/>
                <a:uLnTx/>
                <a:uFillTx/>
                <a:latin typeface="+mn-lt"/>
                <a:sym typeface="Lucida Grande"/>
              </a:rPr>
              <a:t>Slides 5, 6 og 7 viser, hvordan rapporteringspligten er i de forskellige dele af sundhedsvæsenet i dag og indtil 1. juli 2023.</a:t>
            </a:r>
          </a:p>
          <a:p>
            <a:endParaRPr lang="da-DK" dirty="0"/>
          </a:p>
        </p:txBody>
      </p:sp>
    </p:spTree>
    <p:extLst>
      <p:ext uri="{BB962C8B-B14F-4D97-AF65-F5344CB8AC3E}">
        <p14:creationId xmlns:p14="http://schemas.microsoft.com/office/powerpoint/2010/main" val="234064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a-DK" sz="2200" b="0" i="0" u="none" strike="noStrike" kern="0" cap="none" spc="0" normalizeH="0" baseline="0" noProof="0" dirty="0">
                <a:ln>
                  <a:noFill/>
                </a:ln>
                <a:solidFill>
                  <a:sysClr val="windowText" lastClr="000000"/>
                </a:solidFill>
                <a:effectLst/>
                <a:uLnTx/>
                <a:uFillTx/>
                <a:latin typeface="+mn-lt"/>
                <a:sym typeface="Lucida Grande"/>
              </a:rPr>
              <a:t>Slides 5, 6 og 7 viser, hvordan rapporteringspligten er i de forskellige dele af sundhedsvæsenet i dag og indtil 1. juli 2023.</a:t>
            </a:r>
          </a:p>
          <a:p>
            <a:endParaRPr lang="da-DK" dirty="0"/>
          </a:p>
        </p:txBody>
      </p:sp>
    </p:spTree>
    <p:extLst>
      <p:ext uri="{BB962C8B-B14F-4D97-AF65-F5344CB8AC3E}">
        <p14:creationId xmlns:p14="http://schemas.microsoft.com/office/powerpoint/2010/main" val="32377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a-DK" sz="1400" dirty="0">
                <a:effectLst/>
                <a:latin typeface="+mn-lt"/>
                <a:ea typeface="+mn-ea"/>
                <a:cs typeface="+mn-cs"/>
                <a:sym typeface="Lucida Grande"/>
              </a:rPr>
              <a:t>Alle, der varetager sundhedsfaglige opgaver i deres arbejde, har pligt til at rapportere utilsigtede hændelser – det står i sundhedsloven. Men hvor det indtil nu har været afhængigt af, hvor i sundhedsvæsenet, man er ansat, hvad man har pligt til at rapportere, er reglerne fra 1. juli 2023 ens for alle. </a:t>
            </a:r>
          </a:p>
          <a:p>
            <a:endParaRPr lang="da-DK" dirty="0"/>
          </a:p>
        </p:txBody>
      </p:sp>
    </p:spTree>
    <p:extLst>
      <p:ext uri="{BB962C8B-B14F-4D97-AF65-F5344CB8AC3E}">
        <p14:creationId xmlns:p14="http://schemas.microsoft.com/office/powerpoint/2010/main" val="417820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sz="1400" dirty="0"/>
              <a:t>Der har forud for ændringen af rapporteringspligten været en længere proces. </a:t>
            </a:r>
          </a:p>
          <a:p>
            <a:endParaRPr lang="da-DK" sz="1400" dirty="0"/>
          </a:p>
          <a:p>
            <a:r>
              <a:rPr lang="da-DK" sz="1400" dirty="0"/>
              <a:t>I 2014 blev der lavet et serviceeftersyn af rapporteringsordningen for utilsigtede hændelser af </a:t>
            </a:r>
            <a:r>
              <a:rPr lang="da-DK" sz="1400" b="0" i="0" dirty="0">
                <a:effectLst/>
                <a:latin typeface="+mn-lt"/>
                <a:ea typeface="+mn-ea"/>
                <a:cs typeface="+mn-cs"/>
                <a:sym typeface="Lucida Grande"/>
              </a:rPr>
              <a:t>Ministeriet for Sundhed og Forebyggelse (nu Sundheds- og Ældreministeriet) og Patientombuddet (nu Styrelsen for Patientsikkerhed).</a:t>
            </a:r>
            <a:endParaRPr lang="da-DK" sz="1400" dirty="0"/>
          </a:p>
          <a:p>
            <a:endParaRPr lang="da-DK" sz="1400" dirty="0"/>
          </a:p>
          <a:p>
            <a:r>
              <a:rPr lang="da-DK" sz="1400" dirty="0"/>
              <a:t>Det blev tydeligt, at der var forskellig rapporteringspligt afhængigt af, hvor i sundhedsvæsenet rapporteringen skete/foregik.</a:t>
            </a:r>
          </a:p>
          <a:p>
            <a:r>
              <a:rPr lang="da-DK" sz="1400" dirty="0"/>
              <a:t> </a:t>
            </a:r>
          </a:p>
          <a:p>
            <a:r>
              <a:rPr lang="da-DK" sz="1400" dirty="0"/>
              <a:t>På baggrund af anbefalinger fra dette eftersyn har styrelsen:</a:t>
            </a:r>
          </a:p>
          <a:p>
            <a:pPr marL="342900" indent="-342900">
              <a:buFontTx/>
              <a:buChar char="-"/>
            </a:pPr>
            <a:r>
              <a:rPr lang="da-DK" sz="1400" dirty="0"/>
              <a:t>sammen med 10 kommuner afprøvet samlerapportering i et pilotprojekt i 2016-2017, hvorefter det blev udbredt til alle kommunerne fra januar 2020. </a:t>
            </a:r>
          </a:p>
          <a:p>
            <a:pPr marL="342900" indent="-342900">
              <a:buFontTx/>
              <a:buChar char="-"/>
            </a:pPr>
            <a:endParaRPr lang="da-DK" sz="1400" dirty="0"/>
          </a:p>
          <a:p>
            <a:pPr marL="342900" indent="-342900">
              <a:buFontTx/>
              <a:buChar char="-"/>
            </a:pPr>
            <a:r>
              <a:rPr lang="da-DK" sz="1400" dirty="0"/>
              <a:t>sammen med regionerne og kommunerne udarbejdet et forslag til en ændret rapporteringspligt, hvor der var bedre sammenhæng mellem rapporteringspraksis og –pligt, og hvor der er endnu mere fokus på læring. Sammen med forslaget til den ændrede rapporteringspligt blev alvorlighedskategorierne også ændret. Dette blev afprøvet i et pilotprojekt fra marts 2020 til og med december 2020 i over 100 enheder på tværs af sundhedsvæsenet (121 i alt). Pilotprojektet er blevet grundigt evalueret, og med nogle meget små ændringer er det den afprøvede rapporteringspligt, som nu træder i kraft 1. juli 2023. </a:t>
            </a:r>
          </a:p>
          <a:p>
            <a:endParaRPr lang="da-DK" dirty="0"/>
          </a:p>
        </p:txBody>
      </p:sp>
    </p:spTree>
    <p:extLst>
      <p:ext uri="{BB962C8B-B14F-4D97-AF65-F5344CB8AC3E}">
        <p14:creationId xmlns:p14="http://schemas.microsoft.com/office/powerpoint/2010/main" val="1966206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sv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10.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jpeg"/><Relationship Id="rId1" Type="http://schemas.openxmlformats.org/officeDocument/2006/relationships/slideMaster" Target="../slideMasters/slideMaster1.xml"/><Relationship Id="rId4" Type="http://schemas.openxmlformats.org/officeDocument/2006/relationships/image" Target="../media/image7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1.xml"/><Relationship Id="rId4" Type="http://schemas.openxmlformats.org/officeDocument/2006/relationships/image" Target="../media/image8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Master" Target="../slideMasters/slideMaster1.xml"/><Relationship Id="rId4" Type="http://schemas.openxmlformats.org/officeDocument/2006/relationships/image" Target="../media/image8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jpeg"/><Relationship Id="rId1" Type="http://schemas.openxmlformats.org/officeDocument/2006/relationships/slideMaster" Target="../slideMasters/slideMaster1.xml"/><Relationship Id="rId4" Type="http://schemas.openxmlformats.org/officeDocument/2006/relationships/image" Target="../media/image8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2.svg"/><Relationship Id="rId4" Type="http://schemas.openxmlformats.org/officeDocument/2006/relationships/image" Target="../media/image9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108.svg"/><Relationship Id="rId18" Type="http://schemas.openxmlformats.org/officeDocument/2006/relationships/image" Target="../media/image113.png"/><Relationship Id="rId26" Type="http://schemas.openxmlformats.org/officeDocument/2006/relationships/image" Target="../media/image121.png"/><Relationship Id="rId39" Type="http://schemas.openxmlformats.org/officeDocument/2006/relationships/image" Target="../media/image96.svg"/><Relationship Id="rId21" Type="http://schemas.openxmlformats.org/officeDocument/2006/relationships/image" Target="../media/image116.svg"/><Relationship Id="rId34" Type="http://schemas.openxmlformats.org/officeDocument/2006/relationships/image" Target="../media/image129.pn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5" Type="http://schemas.openxmlformats.org/officeDocument/2006/relationships/image" Target="../media/image120.svg"/><Relationship Id="rId33" Type="http://schemas.openxmlformats.org/officeDocument/2006/relationships/image" Target="../media/image128.svg"/><Relationship Id="rId38" Type="http://schemas.openxmlformats.org/officeDocument/2006/relationships/image" Target="../media/image95.png"/><Relationship Id="rId2" Type="http://schemas.openxmlformats.org/officeDocument/2006/relationships/image" Target="../media/image97.png"/><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svg"/><Relationship Id="rId1" Type="http://schemas.openxmlformats.org/officeDocument/2006/relationships/slideMaster" Target="../slideMasters/slideMaster2.xml"/><Relationship Id="rId6" Type="http://schemas.openxmlformats.org/officeDocument/2006/relationships/image" Target="../media/image101.png"/><Relationship Id="rId11" Type="http://schemas.openxmlformats.org/officeDocument/2006/relationships/image" Target="../media/image106.svg"/><Relationship Id="rId24" Type="http://schemas.openxmlformats.org/officeDocument/2006/relationships/image" Target="../media/image119.png"/><Relationship Id="rId32" Type="http://schemas.openxmlformats.org/officeDocument/2006/relationships/image" Target="../media/image127.png"/><Relationship Id="rId37" Type="http://schemas.openxmlformats.org/officeDocument/2006/relationships/image" Target="../media/image132.svg"/><Relationship Id="rId5" Type="http://schemas.openxmlformats.org/officeDocument/2006/relationships/image" Target="../media/image100.svg"/><Relationship Id="rId15" Type="http://schemas.openxmlformats.org/officeDocument/2006/relationships/image" Target="../media/image110.svg"/><Relationship Id="rId23" Type="http://schemas.openxmlformats.org/officeDocument/2006/relationships/image" Target="../media/image118.svg"/><Relationship Id="rId28" Type="http://schemas.openxmlformats.org/officeDocument/2006/relationships/image" Target="../media/image123.png"/><Relationship Id="rId36" Type="http://schemas.openxmlformats.org/officeDocument/2006/relationships/image" Target="../media/image131.png"/><Relationship Id="rId10" Type="http://schemas.openxmlformats.org/officeDocument/2006/relationships/image" Target="../media/image105.png"/><Relationship Id="rId19" Type="http://schemas.openxmlformats.org/officeDocument/2006/relationships/image" Target="../media/image114.svg"/><Relationship Id="rId31" Type="http://schemas.openxmlformats.org/officeDocument/2006/relationships/image" Target="../media/image126.sv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svg"/><Relationship Id="rId30" Type="http://schemas.openxmlformats.org/officeDocument/2006/relationships/image" Target="../media/image125.png"/><Relationship Id="rId35" Type="http://schemas.openxmlformats.org/officeDocument/2006/relationships/image" Target="../media/image130.svg"/><Relationship Id="rId8" Type="http://schemas.openxmlformats.org/officeDocument/2006/relationships/image" Target="../media/image103.png"/><Relationship Id="rId3" Type="http://schemas.openxmlformats.org/officeDocument/2006/relationships/image" Target="../media/image98.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18" Type="http://schemas.openxmlformats.org/officeDocument/2006/relationships/image" Target="../media/image149.png"/><Relationship Id="rId26" Type="http://schemas.openxmlformats.org/officeDocument/2006/relationships/image" Target="../media/image157.png"/><Relationship Id="rId3" Type="http://schemas.openxmlformats.org/officeDocument/2006/relationships/image" Target="../media/image134.svg"/><Relationship Id="rId21" Type="http://schemas.openxmlformats.org/officeDocument/2006/relationships/image" Target="../media/image152.svg"/><Relationship Id="rId7" Type="http://schemas.openxmlformats.org/officeDocument/2006/relationships/image" Target="../media/image138.svg"/><Relationship Id="rId12" Type="http://schemas.openxmlformats.org/officeDocument/2006/relationships/image" Target="../media/image143.png"/><Relationship Id="rId17" Type="http://schemas.openxmlformats.org/officeDocument/2006/relationships/image" Target="../media/image148.svg"/><Relationship Id="rId25" Type="http://schemas.openxmlformats.org/officeDocument/2006/relationships/image" Target="../media/image156.svg"/><Relationship Id="rId2" Type="http://schemas.openxmlformats.org/officeDocument/2006/relationships/image" Target="../media/image133.png"/><Relationship Id="rId16" Type="http://schemas.openxmlformats.org/officeDocument/2006/relationships/image" Target="../media/image147.png"/><Relationship Id="rId20" Type="http://schemas.openxmlformats.org/officeDocument/2006/relationships/image" Target="../media/image151.png"/><Relationship Id="rId29" Type="http://schemas.openxmlformats.org/officeDocument/2006/relationships/image" Target="../media/image160.svg"/><Relationship Id="rId1" Type="http://schemas.openxmlformats.org/officeDocument/2006/relationships/slideMaster" Target="../slideMasters/slideMaster2.xml"/><Relationship Id="rId6" Type="http://schemas.openxmlformats.org/officeDocument/2006/relationships/image" Target="../media/image137.png"/><Relationship Id="rId11" Type="http://schemas.openxmlformats.org/officeDocument/2006/relationships/image" Target="../media/image142.svg"/><Relationship Id="rId24" Type="http://schemas.openxmlformats.org/officeDocument/2006/relationships/image" Target="../media/image155.png"/><Relationship Id="rId5" Type="http://schemas.openxmlformats.org/officeDocument/2006/relationships/image" Target="../media/image136.svg"/><Relationship Id="rId15" Type="http://schemas.openxmlformats.org/officeDocument/2006/relationships/image" Target="../media/image146.svg"/><Relationship Id="rId23" Type="http://schemas.openxmlformats.org/officeDocument/2006/relationships/image" Target="../media/image154.svg"/><Relationship Id="rId28" Type="http://schemas.openxmlformats.org/officeDocument/2006/relationships/image" Target="../media/image159.png"/><Relationship Id="rId10" Type="http://schemas.openxmlformats.org/officeDocument/2006/relationships/image" Target="../media/image141.png"/><Relationship Id="rId19" Type="http://schemas.openxmlformats.org/officeDocument/2006/relationships/image" Target="../media/image150.svg"/><Relationship Id="rId31" Type="http://schemas.openxmlformats.org/officeDocument/2006/relationships/image" Target="../media/image96.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svg"/><Relationship Id="rId30" Type="http://schemas.openxmlformats.org/officeDocument/2006/relationships/image" Target="../media/image9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5.jpeg"/><Relationship Id="rId1" Type="http://schemas.openxmlformats.org/officeDocument/2006/relationships/slideMaster" Target="../slideMasters/slideMaster2.xml"/><Relationship Id="rId4" Type="http://schemas.openxmlformats.org/officeDocument/2006/relationships/image" Target="../media/image16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7.jpeg"/><Relationship Id="rId1" Type="http://schemas.openxmlformats.org/officeDocument/2006/relationships/slideMaster" Target="../slideMasters/slideMaster2.xml"/><Relationship Id="rId4" Type="http://schemas.openxmlformats.org/officeDocument/2006/relationships/image" Target="../media/image9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78.jpeg"/><Relationship Id="rId1" Type="http://schemas.openxmlformats.org/officeDocument/2006/relationships/slideMaster" Target="../slideMasters/slideMaster2.xml"/><Relationship Id="rId4" Type="http://schemas.openxmlformats.org/officeDocument/2006/relationships/image" Target="../media/image16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image" Target="../media/image16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83.jpeg"/><Relationship Id="rId1" Type="http://schemas.openxmlformats.org/officeDocument/2006/relationships/slideMaster" Target="../slideMasters/slideMaster2.xml"/><Relationship Id="rId4" Type="http://schemas.openxmlformats.org/officeDocument/2006/relationships/image" Target="../media/image16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86.jpeg"/><Relationship Id="rId1" Type="http://schemas.openxmlformats.org/officeDocument/2006/relationships/slideMaster" Target="../slideMasters/slideMaster2.xml"/><Relationship Id="rId4" Type="http://schemas.openxmlformats.org/officeDocument/2006/relationships/image" Target="../media/image16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6.jpeg"/><Relationship Id="rId1" Type="http://schemas.openxmlformats.org/officeDocument/2006/relationships/slideMaster" Target="../slideMasters/slideMaster3.xml"/><Relationship Id="rId4" Type="http://schemas.openxmlformats.org/officeDocument/2006/relationships/image" Target="../media/image173.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jpg"/><Relationship Id="rId1" Type="http://schemas.openxmlformats.org/officeDocument/2006/relationships/slideMaster" Target="../slideMasters/slideMaster3.xml"/><Relationship Id="rId4" Type="http://schemas.openxmlformats.org/officeDocument/2006/relationships/image" Target="../media/image17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8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8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10.svg"/><Relationship Id="rId21" Type="http://schemas.openxmlformats.org/officeDocument/2006/relationships/image" Target="../media/image30.svg"/><Relationship Id="rId34" Type="http://schemas.openxmlformats.org/officeDocument/2006/relationships/image" Target="../media/image4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33" Type="http://schemas.openxmlformats.org/officeDocument/2006/relationships/image" Target="../media/image42.svg"/><Relationship Id="rId38" Type="http://schemas.openxmlformats.org/officeDocument/2006/relationships/image" Target="../media/image9.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sv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svg"/><Relationship Id="rId31" Type="http://schemas.openxmlformats.org/officeDocument/2006/relationships/image" Target="../media/image40.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7.png"/><Relationship Id="rId3" Type="http://schemas.openxmlformats.org/officeDocument/2006/relationships/image" Target="../media/image12.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svg"/><Relationship Id="rId21" Type="http://schemas.openxmlformats.org/officeDocument/2006/relationships/image" Target="../media/image66.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10.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jpeg"/><Relationship Id="rId1" Type="http://schemas.openxmlformats.org/officeDocument/2006/relationships/slideMaster" Target="../slideMasters/slideMaster4.xml"/><Relationship Id="rId4" Type="http://schemas.openxmlformats.org/officeDocument/2006/relationships/image" Target="../media/image7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80.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Master" Target="../slideMasters/slideMaster4.xml"/><Relationship Id="rId4" Type="http://schemas.openxmlformats.org/officeDocument/2006/relationships/image" Target="../media/image85.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jpeg"/><Relationship Id="rId1" Type="http://schemas.openxmlformats.org/officeDocument/2006/relationships/slideMaster" Target="../slideMasters/slideMaster4.xml"/><Relationship Id="rId4" Type="http://schemas.openxmlformats.org/officeDocument/2006/relationships/image" Target="../media/image85.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10.svg"/><Relationship Id="rId21" Type="http://schemas.openxmlformats.org/officeDocument/2006/relationships/image" Target="../media/image30.svg"/><Relationship Id="rId34" Type="http://schemas.openxmlformats.org/officeDocument/2006/relationships/image" Target="../media/image4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33" Type="http://schemas.openxmlformats.org/officeDocument/2006/relationships/image" Target="../media/image42.svg"/><Relationship Id="rId38" Type="http://schemas.openxmlformats.org/officeDocument/2006/relationships/image" Target="../media/image9.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sv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svg"/><Relationship Id="rId31" Type="http://schemas.openxmlformats.org/officeDocument/2006/relationships/image" Target="../media/image40.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svg"/><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7.png"/><Relationship Id="rId3"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troslide 0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2AB4032-C0FB-05E8-B204-79A4098A12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7808688"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spTree>
    <p:extLst>
      <p:ext uri="{BB962C8B-B14F-4D97-AF65-F5344CB8AC3E}">
        <p14:creationId xmlns:p14="http://schemas.microsoft.com/office/powerpoint/2010/main" val="123027279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konografi 2">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F1657231-1A8C-E731-FE22-9CA211521A34}"/>
              </a:ext>
            </a:extLst>
          </p:cNvPr>
          <p:cNvSpPr>
            <a:spLocks noGrp="1"/>
          </p:cNvSpPr>
          <p:nvPr>
            <p:ph type="pic" sz="quarter" idx="14"/>
          </p:nvPr>
        </p:nvSpPr>
        <p:spPr>
          <a:xfrm>
            <a:off x="2056649" y="1741819"/>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2" name="Pladsholder til tekst 3">
            <a:extLst>
              <a:ext uri="{FF2B5EF4-FFF2-40B4-BE49-F238E27FC236}">
                <a16:creationId xmlns:a16="http://schemas.microsoft.com/office/drawing/2014/main" id="{2CE4C143-C6BA-31E1-3BB1-F54444F4B419}"/>
              </a:ext>
            </a:extLst>
          </p:cNvPr>
          <p:cNvSpPr>
            <a:spLocks noGrp="1"/>
          </p:cNvSpPr>
          <p:nvPr>
            <p:ph type="body" sz="quarter" idx="15" hasCustomPrompt="1"/>
          </p:nvPr>
        </p:nvSpPr>
        <p:spPr>
          <a:xfrm>
            <a:off x="2056649"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Medicin</a:t>
            </a:r>
          </a:p>
        </p:txBody>
      </p:sp>
      <p:sp>
        <p:nvSpPr>
          <p:cNvPr id="45" name="Pladsholder til billede 9">
            <a:extLst>
              <a:ext uri="{FF2B5EF4-FFF2-40B4-BE49-F238E27FC236}">
                <a16:creationId xmlns:a16="http://schemas.microsoft.com/office/drawing/2014/main" id="{00704EA7-28E2-7EEA-F6A2-2FB7C423090D}"/>
              </a:ext>
            </a:extLst>
          </p:cNvPr>
          <p:cNvSpPr>
            <a:spLocks noGrp="1"/>
          </p:cNvSpPr>
          <p:nvPr>
            <p:ph type="pic" sz="quarter" idx="16"/>
          </p:nvPr>
        </p:nvSpPr>
        <p:spPr>
          <a:xfrm>
            <a:off x="2056649" y="5142680"/>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46" name="Pladsholder til tekst 3">
            <a:extLst>
              <a:ext uri="{FF2B5EF4-FFF2-40B4-BE49-F238E27FC236}">
                <a16:creationId xmlns:a16="http://schemas.microsoft.com/office/drawing/2014/main" id="{657A5437-B875-5018-B6A4-154FC8600418}"/>
              </a:ext>
            </a:extLst>
          </p:cNvPr>
          <p:cNvSpPr>
            <a:spLocks noGrp="1"/>
          </p:cNvSpPr>
          <p:nvPr>
            <p:ph type="body" sz="quarter" idx="17" hasCustomPrompt="1"/>
          </p:nvPr>
        </p:nvSpPr>
        <p:spPr>
          <a:xfrm>
            <a:off x="2056649"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Social- og sundhedsassistent</a:t>
            </a:r>
          </a:p>
        </p:txBody>
      </p:sp>
      <p:sp>
        <p:nvSpPr>
          <p:cNvPr id="47" name="Pladsholder til billede 9">
            <a:extLst>
              <a:ext uri="{FF2B5EF4-FFF2-40B4-BE49-F238E27FC236}">
                <a16:creationId xmlns:a16="http://schemas.microsoft.com/office/drawing/2014/main" id="{6FDB5030-2435-18ED-372E-3686B782CF77}"/>
              </a:ext>
            </a:extLst>
          </p:cNvPr>
          <p:cNvSpPr>
            <a:spLocks noGrp="1"/>
          </p:cNvSpPr>
          <p:nvPr>
            <p:ph type="pic" sz="quarter" idx="18"/>
          </p:nvPr>
        </p:nvSpPr>
        <p:spPr>
          <a:xfrm>
            <a:off x="2056649" y="8501023"/>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48" name="Pladsholder til tekst 3">
            <a:extLst>
              <a:ext uri="{FF2B5EF4-FFF2-40B4-BE49-F238E27FC236}">
                <a16:creationId xmlns:a16="http://schemas.microsoft.com/office/drawing/2014/main" id="{2610843B-2B61-4475-4834-0DD537E524A4}"/>
              </a:ext>
            </a:extLst>
          </p:cNvPr>
          <p:cNvSpPr>
            <a:spLocks noGrp="1"/>
          </p:cNvSpPr>
          <p:nvPr>
            <p:ph type="body" sz="quarter" idx="19" hasCustomPrompt="1"/>
          </p:nvPr>
        </p:nvSpPr>
        <p:spPr>
          <a:xfrm>
            <a:off x="2056649"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Tandlæge</a:t>
            </a:r>
          </a:p>
        </p:txBody>
      </p:sp>
      <p:sp>
        <p:nvSpPr>
          <p:cNvPr id="49" name="Pladsholder til billede 9">
            <a:extLst>
              <a:ext uri="{FF2B5EF4-FFF2-40B4-BE49-F238E27FC236}">
                <a16:creationId xmlns:a16="http://schemas.microsoft.com/office/drawing/2014/main" id="{5F504D4D-6A74-B2FB-38D4-C9F63B0DC4EE}"/>
              </a:ext>
            </a:extLst>
          </p:cNvPr>
          <p:cNvSpPr>
            <a:spLocks noGrp="1"/>
          </p:cNvSpPr>
          <p:nvPr>
            <p:ph type="pic" sz="quarter" idx="20"/>
          </p:nvPr>
        </p:nvSpPr>
        <p:spPr>
          <a:xfrm>
            <a:off x="5451012" y="1741819"/>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50" name="Pladsholder til tekst 3">
            <a:extLst>
              <a:ext uri="{FF2B5EF4-FFF2-40B4-BE49-F238E27FC236}">
                <a16:creationId xmlns:a16="http://schemas.microsoft.com/office/drawing/2014/main" id="{06B3F8DE-CFF9-28B5-95E9-18A0BAEB79AD}"/>
              </a:ext>
            </a:extLst>
          </p:cNvPr>
          <p:cNvSpPr>
            <a:spLocks noGrp="1"/>
          </p:cNvSpPr>
          <p:nvPr>
            <p:ph type="body" sz="quarter" idx="21" hasCustomPrompt="1"/>
          </p:nvPr>
        </p:nvSpPr>
        <p:spPr>
          <a:xfrm>
            <a:off x="5451012"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Optometrist</a:t>
            </a:r>
          </a:p>
        </p:txBody>
      </p:sp>
      <p:sp>
        <p:nvSpPr>
          <p:cNvPr id="51" name="Pladsholder til billede 9">
            <a:extLst>
              <a:ext uri="{FF2B5EF4-FFF2-40B4-BE49-F238E27FC236}">
                <a16:creationId xmlns:a16="http://schemas.microsoft.com/office/drawing/2014/main" id="{A7A70E63-2446-272F-6BF1-E25BC039CAC4}"/>
              </a:ext>
            </a:extLst>
          </p:cNvPr>
          <p:cNvSpPr>
            <a:spLocks noGrp="1"/>
          </p:cNvSpPr>
          <p:nvPr>
            <p:ph type="pic" sz="quarter" idx="22"/>
          </p:nvPr>
        </p:nvSpPr>
        <p:spPr>
          <a:xfrm>
            <a:off x="5451012" y="5142680"/>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52" name="Pladsholder til tekst 3">
            <a:extLst>
              <a:ext uri="{FF2B5EF4-FFF2-40B4-BE49-F238E27FC236}">
                <a16:creationId xmlns:a16="http://schemas.microsoft.com/office/drawing/2014/main" id="{A4811E02-CE76-DEDC-3A80-BF99A0A88800}"/>
              </a:ext>
            </a:extLst>
          </p:cNvPr>
          <p:cNvSpPr>
            <a:spLocks noGrp="1"/>
          </p:cNvSpPr>
          <p:nvPr>
            <p:ph type="body" sz="quarter" idx="23" hasCustomPrompt="1"/>
          </p:nvPr>
        </p:nvSpPr>
        <p:spPr>
          <a:xfrm>
            <a:off x="5451012"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01</a:t>
            </a:r>
          </a:p>
        </p:txBody>
      </p:sp>
      <p:sp>
        <p:nvSpPr>
          <p:cNvPr id="53" name="Pladsholder til billede 9">
            <a:extLst>
              <a:ext uri="{FF2B5EF4-FFF2-40B4-BE49-F238E27FC236}">
                <a16:creationId xmlns:a16="http://schemas.microsoft.com/office/drawing/2014/main" id="{83B95AF1-AAC1-E471-509D-827956248B02}"/>
              </a:ext>
            </a:extLst>
          </p:cNvPr>
          <p:cNvSpPr>
            <a:spLocks noGrp="1"/>
          </p:cNvSpPr>
          <p:nvPr>
            <p:ph type="pic" sz="quarter" idx="24"/>
          </p:nvPr>
        </p:nvSpPr>
        <p:spPr>
          <a:xfrm>
            <a:off x="5451012" y="8501023"/>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54" name="Pladsholder til tekst 3">
            <a:extLst>
              <a:ext uri="{FF2B5EF4-FFF2-40B4-BE49-F238E27FC236}">
                <a16:creationId xmlns:a16="http://schemas.microsoft.com/office/drawing/2014/main" id="{45929B3D-A362-FB5C-39E7-ED72C26741E2}"/>
              </a:ext>
            </a:extLst>
          </p:cNvPr>
          <p:cNvSpPr>
            <a:spLocks noGrp="1"/>
          </p:cNvSpPr>
          <p:nvPr>
            <p:ph type="body" sz="quarter" idx="25" hasCustomPrompt="1"/>
          </p:nvPr>
        </p:nvSpPr>
        <p:spPr>
          <a:xfrm>
            <a:off x="5451012"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Tandplejer</a:t>
            </a:r>
          </a:p>
        </p:txBody>
      </p:sp>
      <p:sp>
        <p:nvSpPr>
          <p:cNvPr id="55" name="Pladsholder til billede 9">
            <a:extLst>
              <a:ext uri="{FF2B5EF4-FFF2-40B4-BE49-F238E27FC236}">
                <a16:creationId xmlns:a16="http://schemas.microsoft.com/office/drawing/2014/main" id="{8E40E3D3-F95E-5179-D1E3-9BB5CD6325D3}"/>
              </a:ext>
            </a:extLst>
          </p:cNvPr>
          <p:cNvSpPr>
            <a:spLocks noGrp="1"/>
          </p:cNvSpPr>
          <p:nvPr>
            <p:ph type="pic" sz="quarter" idx="26"/>
          </p:nvPr>
        </p:nvSpPr>
        <p:spPr>
          <a:xfrm>
            <a:off x="8845375" y="1741819"/>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56" name="Pladsholder til tekst 3">
            <a:extLst>
              <a:ext uri="{FF2B5EF4-FFF2-40B4-BE49-F238E27FC236}">
                <a16:creationId xmlns:a16="http://schemas.microsoft.com/office/drawing/2014/main" id="{3DB68780-B59A-4932-1E97-150ABE1C3872}"/>
              </a:ext>
            </a:extLst>
          </p:cNvPr>
          <p:cNvSpPr>
            <a:spLocks noGrp="1"/>
          </p:cNvSpPr>
          <p:nvPr>
            <p:ph type="body" sz="quarter" idx="27" hasCustomPrompt="1"/>
          </p:nvPr>
        </p:nvSpPr>
        <p:spPr>
          <a:xfrm>
            <a:off x="8845375"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err="1"/>
              <a:t>Osteopat</a:t>
            </a:r>
            <a:endParaRPr lang="da-DK" dirty="0"/>
          </a:p>
        </p:txBody>
      </p:sp>
      <p:sp>
        <p:nvSpPr>
          <p:cNvPr id="57" name="Pladsholder til billede 9">
            <a:extLst>
              <a:ext uri="{FF2B5EF4-FFF2-40B4-BE49-F238E27FC236}">
                <a16:creationId xmlns:a16="http://schemas.microsoft.com/office/drawing/2014/main" id="{1E933B42-5AF4-326B-9B0E-2B00F60F9899}"/>
              </a:ext>
            </a:extLst>
          </p:cNvPr>
          <p:cNvSpPr>
            <a:spLocks noGrp="1"/>
          </p:cNvSpPr>
          <p:nvPr>
            <p:ph type="pic" sz="quarter" idx="28"/>
          </p:nvPr>
        </p:nvSpPr>
        <p:spPr>
          <a:xfrm>
            <a:off x="8845375" y="5142680"/>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58" name="Pladsholder til tekst 3">
            <a:extLst>
              <a:ext uri="{FF2B5EF4-FFF2-40B4-BE49-F238E27FC236}">
                <a16:creationId xmlns:a16="http://schemas.microsoft.com/office/drawing/2014/main" id="{90C184D2-6197-2488-C4B4-A7471B7B16A9}"/>
              </a:ext>
            </a:extLst>
          </p:cNvPr>
          <p:cNvSpPr>
            <a:spLocks noGrp="1"/>
          </p:cNvSpPr>
          <p:nvPr>
            <p:ph type="body" sz="quarter" idx="29" hasCustomPrompt="1"/>
          </p:nvPr>
        </p:nvSpPr>
        <p:spPr>
          <a:xfrm>
            <a:off x="8845375"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02</a:t>
            </a:r>
          </a:p>
        </p:txBody>
      </p:sp>
      <p:sp>
        <p:nvSpPr>
          <p:cNvPr id="61" name="Pladsholder til billede 9">
            <a:extLst>
              <a:ext uri="{FF2B5EF4-FFF2-40B4-BE49-F238E27FC236}">
                <a16:creationId xmlns:a16="http://schemas.microsoft.com/office/drawing/2014/main" id="{7F5B45CF-48C5-43F9-702B-334234EA439C}"/>
              </a:ext>
            </a:extLst>
          </p:cNvPr>
          <p:cNvSpPr>
            <a:spLocks noGrp="1"/>
          </p:cNvSpPr>
          <p:nvPr>
            <p:ph type="pic" sz="quarter" idx="32"/>
          </p:nvPr>
        </p:nvSpPr>
        <p:spPr>
          <a:xfrm>
            <a:off x="12239738" y="1741819"/>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62" name="Pladsholder til tekst 3">
            <a:extLst>
              <a:ext uri="{FF2B5EF4-FFF2-40B4-BE49-F238E27FC236}">
                <a16:creationId xmlns:a16="http://schemas.microsoft.com/office/drawing/2014/main" id="{49B8FA5E-EA49-94F4-2301-A5B2A198C7B6}"/>
              </a:ext>
            </a:extLst>
          </p:cNvPr>
          <p:cNvSpPr>
            <a:spLocks noGrp="1"/>
          </p:cNvSpPr>
          <p:nvPr>
            <p:ph type="body" sz="quarter" idx="33" hasCustomPrompt="1"/>
          </p:nvPr>
        </p:nvSpPr>
        <p:spPr>
          <a:xfrm>
            <a:off x="12239738"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Paragraf</a:t>
            </a:r>
          </a:p>
        </p:txBody>
      </p:sp>
      <p:sp>
        <p:nvSpPr>
          <p:cNvPr id="63" name="Pladsholder til billede 9">
            <a:extLst>
              <a:ext uri="{FF2B5EF4-FFF2-40B4-BE49-F238E27FC236}">
                <a16:creationId xmlns:a16="http://schemas.microsoft.com/office/drawing/2014/main" id="{13DBA132-9F5B-A9B6-92AE-23FCF21794A9}"/>
              </a:ext>
            </a:extLst>
          </p:cNvPr>
          <p:cNvSpPr>
            <a:spLocks noGrp="1"/>
          </p:cNvSpPr>
          <p:nvPr>
            <p:ph type="pic" sz="quarter" idx="34"/>
          </p:nvPr>
        </p:nvSpPr>
        <p:spPr>
          <a:xfrm>
            <a:off x="12239738" y="5142680"/>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64" name="Pladsholder til tekst 3">
            <a:extLst>
              <a:ext uri="{FF2B5EF4-FFF2-40B4-BE49-F238E27FC236}">
                <a16:creationId xmlns:a16="http://schemas.microsoft.com/office/drawing/2014/main" id="{AA29544F-B29C-EFDD-1899-87750136AC01}"/>
              </a:ext>
            </a:extLst>
          </p:cNvPr>
          <p:cNvSpPr>
            <a:spLocks noGrp="1"/>
          </p:cNvSpPr>
          <p:nvPr>
            <p:ph type="body" sz="quarter" idx="35" hasCustomPrompt="1"/>
          </p:nvPr>
        </p:nvSpPr>
        <p:spPr>
          <a:xfrm>
            <a:off x="12239738"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03</a:t>
            </a:r>
          </a:p>
        </p:txBody>
      </p:sp>
      <p:sp>
        <p:nvSpPr>
          <p:cNvPr id="67" name="Pladsholder til billede 9">
            <a:extLst>
              <a:ext uri="{FF2B5EF4-FFF2-40B4-BE49-F238E27FC236}">
                <a16:creationId xmlns:a16="http://schemas.microsoft.com/office/drawing/2014/main" id="{0FC1C064-8D37-BF97-46DF-158769F63624}"/>
              </a:ext>
            </a:extLst>
          </p:cNvPr>
          <p:cNvSpPr>
            <a:spLocks noGrp="1"/>
          </p:cNvSpPr>
          <p:nvPr>
            <p:ph type="pic" sz="quarter" idx="38"/>
          </p:nvPr>
        </p:nvSpPr>
        <p:spPr>
          <a:xfrm>
            <a:off x="15634101" y="1741819"/>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68" name="Pladsholder til tekst 3">
            <a:extLst>
              <a:ext uri="{FF2B5EF4-FFF2-40B4-BE49-F238E27FC236}">
                <a16:creationId xmlns:a16="http://schemas.microsoft.com/office/drawing/2014/main" id="{7F523B00-C9B9-327C-51AD-B072C9D533EE}"/>
              </a:ext>
            </a:extLst>
          </p:cNvPr>
          <p:cNvSpPr>
            <a:spLocks noGrp="1"/>
          </p:cNvSpPr>
          <p:nvPr>
            <p:ph type="body" sz="quarter" idx="39" hasCustomPrompt="1"/>
          </p:nvPr>
        </p:nvSpPr>
        <p:spPr>
          <a:xfrm>
            <a:off x="15634101"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Piller</a:t>
            </a:r>
          </a:p>
        </p:txBody>
      </p:sp>
      <p:sp>
        <p:nvSpPr>
          <p:cNvPr id="69" name="Pladsholder til billede 9">
            <a:extLst>
              <a:ext uri="{FF2B5EF4-FFF2-40B4-BE49-F238E27FC236}">
                <a16:creationId xmlns:a16="http://schemas.microsoft.com/office/drawing/2014/main" id="{4B105CF1-15DE-D468-3D39-64CE06F0EFCF}"/>
              </a:ext>
            </a:extLst>
          </p:cNvPr>
          <p:cNvSpPr>
            <a:spLocks noGrp="1"/>
          </p:cNvSpPr>
          <p:nvPr>
            <p:ph type="pic" sz="quarter" idx="40"/>
          </p:nvPr>
        </p:nvSpPr>
        <p:spPr>
          <a:xfrm>
            <a:off x="15634101" y="5142680"/>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70" name="Pladsholder til tekst 3">
            <a:extLst>
              <a:ext uri="{FF2B5EF4-FFF2-40B4-BE49-F238E27FC236}">
                <a16:creationId xmlns:a16="http://schemas.microsoft.com/office/drawing/2014/main" id="{966D8AE4-8E44-EB36-FDEE-F3F9CA4AB4A0}"/>
              </a:ext>
            </a:extLst>
          </p:cNvPr>
          <p:cNvSpPr>
            <a:spLocks noGrp="1"/>
          </p:cNvSpPr>
          <p:nvPr>
            <p:ph type="body" sz="quarter" idx="41" hasCustomPrompt="1"/>
          </p:nvPr>
        </p:nvSpPr>
        <p:spPr>
          <a:xfrm>
            <a:off x="15634101"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Sygehus</a:t>
            </a:r>
          </a:p>
        </p:txBody>
      </p:sp>
      <p:sp>
        <p:nvSpPr>
          <p:cNvPr id="73" name="Pladsholder til billede 9">
            <a:extLst>
              <a:ext uri="{FF2B5EF4-FFF2-40B4-BE49-F238E27FC236}">
                <a16:creationId xmlns:a16="http://schemas.microsoft.com/office/drawing/2014/main" id="{857D9D0A-C5BB-4C27-939D-28A963F6E1A1}"/>
              </a:ext>
            </a:extLst>
          </p:cNvPr>
          <p:cNvSpPr>
            <a:spLocks noGrp="1"/>
          </p:cNvSpPr>
          <p:nvPr>
            <p:ph type="pic" sz="quarter" idx="44"/>
          </p:nvPr>
        </p:nvSpPr>
        <p:spPr>
          <a:xfrm>
            <a:off x="19028464" y="1741819"/>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74" name="Pladsholder til tekst 3">
            <a:extLst>
              <a:ext uri="{FF2B5EF4-FFF2-40B4-BE49-F238E27FC236}">
                <a16:creationId xmlns:a16="http://schemas.microsoft.com/office/drawing/2014/main" id="{D9F53114-717C-FBAB-36D9-BDDD71669144}"/>
              </a:ext>
            </a:extLst>
          </p:cNvPr>
          <p:cNvSpPr>
            <a:spLocks noGrp="1"/>
          </p:cNvSpPr>
          <p:nvPr>
            <p:ph type="body" sz="quarter" idx="45" hasCustomPrompt="1"/>
          </p:nvPr>
        </p:nvSpPr>
        <p:spPr>
          <a:xfrm>
            <a:off x="19028464"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Radiograf</a:t>
            </a:r>
          </a:p>
        </p:txBody>
      </p:sp>
      <p:sp>
        <p:nvSpPr>
          <p:cNvPr id="75" name="Pladsholder til billede 9">
            <a:extLst>
              <a:ext uri="{FF2B5EF4-FFF2-40B4-BE49-F238E27FC236}">
                <a16:creationId xmlns:a16="http://schemas.microsoft.com/office/drawing/2014/main" id="{DF6C4C3A-B476-1DB1-EF5D-2618A062A14A}"/>
              </a:ext>
            </a:extLst>
          </p:cNvPr>
          <p:cNvSpPr>
            <a:spLocks noGrp="1"/>
          </p:cNvSpPr>
          <p:nvPr>
            <p:ph type="pic" sz="quarter" idx="46"/>
          </p:nvPr>
        </p:nvSpPr>
        <p:spPr>
          <a:xfrm>
            <a:off x="19028464" y="5142680"/>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76" name="Pladsholder til tekst 3">
            <a:extLst>
              <a:ext uri="{FF2B5EF4-FFF2-40B4-BE49-F238E27FC236}">
                <a16:creationId xmlns:a16="http://schemas.microsoft.com/office/drawing/2014/main" id="{F2C0D60F-C0AF-A31A-D96D-7D0B8519C552}"/>
              </a:ext>
            </a:extLst>
          </p:cNvPr>
          <p:cNvSpPr>
            <a:spLocks noGrp="1"/>
          </p:cNvSpPr>
          <p:nvPr>
            <p:ph type="body" sz="quarter" idx="47" hasCustomPrompt="1"/>
          </p:nvPr>
        </p:nvSpPr>
        <p:spPr>
          <a:xfrm>
            <a:off x="19028464"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Sygeplejerske</a:t>
            </a:r>
          </a:p>
        </p:txBody>
      </p:sp>
      <p:pic>
        <p:nvPicPr>
          <p:cNvPr id="2" name="Grafik 1">
            <a:extLst>
              <a:ext uri="{FF2B5EF4-FFF2-40B4-BE49-F238E27FC236}">
                <a16:creationId xmlns:a16="http://schemas.microsoft.com/office/drawing/2014/main" id="{60F9B1F4-832B-6D92-F5F9-AD31DB99E71E}"/>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740238356"/>
      </p:ext>
    </p:extLst>
  </p:cSld>
  <p:clrMapOvr>
    <a:masterClrMapping/>
  </p:clrMapOvr>
  <p:transition spd="med"/>
  <p:extLst>
    <p:ext uri="{DCECCB84-F9BA-43D5-87BE-67443E8EF086}">
      <p15:sldGuideLst xmlns:p15="http://schemas.microsoft.com/office/powerpoint/2012/main">
        <p15:guide id="1" pos="12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slide 0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3AFFEA-B948-0199-6CCD-225F9A8AF08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716441" y="4870598"/>
            <a:ext cx="11404136" cy="2210686"/>
          </a:xfrm>
        </p:spPr>
        <p:txBody>
          <a:bodyPr anchor="t">
            <a:noAutofit/>
          </a:bodyPr>
          <a:lstStyle>
            <a:lvl1pPr>
              <a:defRPr sz="16100">
                <a:solidFill>
                  <a:srgbClr val="FFFFFF"/>
                </a:solidFill>
              </a:defRPr>
            </a:lvl1pPr>
          </a:lstStyle>
          <a:p>
            <a:r>
              <a:rPr lang="da-DK" dirty="0"/>
              <a:t>Overskrift</a:t>
            </a:r>
          </a:p>
        </p:txBody>
      </p:sp>
    </p:spTree>
    <p:extLst>
      <p:ext uri="{BB962C8B-B14F-4D97-AF65-F5344CB8AC3E}">
        <p14:creationId xmlns:p14="http://schemas.microsoft.com/office/powerpoint/2010/main" val="169336363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slide 02">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tx2"/>
                </a:solidFill>
              </a:defRPr>
            </a:lvl1pPr>
          </a:lstStyle>
          <a:p>
            <a:r>
              <a:rPr lang="da-DK" dirty="0"/>
              <a:t>Overskrift</a:t>
            </a:r>
          </a:p>
        </p:txBody>
      </p:sp>
      <p:sp>
        <p:nvSpPr>
          <p:cNvPr id="8" name="Pladsholder til tekst 3">
            <a:extLst>
              <a:ext uri="{FF2B5EF4-FFF2-40B4-BE49-F238E27FC236}">
                <a16:creationId xmlns:a16="http://schemas.microsoft.com/office/drawing/2014/main" id="{1B309867-A461-C1F7-8D70-5897F61CDA72}"/>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tx2"/>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14654770" y="5105743"/>
            <a:ext cx="9729230" cy="8140700"/>
          </a:xfrm>
          <a:prstGeom prst="rect">
            <a:avLst/>
          </a:prstGeom>
        </p:spPr>
      </p:pic>
      <p:pic>
        <p:nvPicPr>
          <p:cNvPr id="2" name="Grafik 1">
            <a:extLst>
              <a:ext uri="{FF2B5EF4-FFF2-40B4-BE49-F238E27FC236}">
                <a16:creationId xmlns:a16="http://schemas.microsoft.com/office/drawing/2014/main" id="{B9DC1A9D-38CB-93E7-22FB-ED5F592F64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1774436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slide 03">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5E86870-20D4-309B-B82A-48775F9E97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4229235" y="4870598"/>
            <a:ext cx="10010677" cy="8215310"/>
          </a:xfrm>
          <a:prstGeom prst="rect">
            <a:avLst/>
          </a:prstGeom>
        </p:spPr>
      </p:pic>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accent1"/>
                </a:solidFill>
              </a:defRPr>
            </a:lvl1pPr>
          </a:lstStyle>
          <a:p>
            <a:r>
              <a:rPr lang="da-DK" dirty="0"/>
              <a:t>Overskrift</a:t>
            </a:r>
          </a:p>
        </p:txBody>
      </p:sp>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accent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91667853-52CB-CDDF-7DE9-F6F098F4D5D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353754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tx2"/>
                </a:solidFill>
              </a:defRPr>
            </a:lvl1pPr>
          </a:lstStyle>
          <a:p>
            <a:r>
              <a:rPr lang="da-DK" dirty="0"/>
              <a:t>Overskrift</a:t>
            </a:r>
          </a:p>
        </p:txBody>
      </p:sp>
      <p:pic>
        <p:nvPicPr>
          <p:cNvPr id="4" name="Billede 3">
            <a:extLst>
              <a:ext uri="{FF2B5EF4-FFF2-40B4-BE49-F238E27FC236}">
                <a16:creationId xmlns:a16="http://schemas.microsoft.com/office/drawing/2014/main" id="{45466C41-0CEB-F353-04DB-E69A0F3FE3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248281" y="3419299"/>
            <a:ext cx="10223500" cy="8140700"/>
          </a:xfrm>
          <a:prstGeom prst="rect">
            <a:avLst/>
          </a:prstGeom>
        </p:spPr>
      </p:pic>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692843"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tx2"/>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D79749E6-BE95-7629-4E1E-B912360EA2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64619791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lide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4073D49-D0DC-9235-357F-95FAAC51F5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3" name="Pladsholder til tekst 2">
            <a:extLst>
              <a:ext uri="{FF2B5EF4-FFF2-40B4-BE49-F238E27FC236}">
                <a16:creationId xmlns:a16="http://schemas.microsoft.com/office/drawing/2014/main" id="{E93C51B3-AF1A-A5B1-F995-84F7435EE6C5}"/>
              </a:ext>
            </a:extLst>
          </p:cNvPr>
          <p:cNvSpPr>
            <a:spLocks noGrp="1"/>
          </p:cNvSpPr>
          <p:nvPr>
            <p:ph type="body" sz="quarter" idx="15" hasCustomPrompt="1"/>
          </p:nvPr>
        </p:nvSpPr>
        <p:spPr>
          <a:xfrm>
            <a:off x="2273330" y="5370768"/>
            <a:ext cx="14050592" cy="3200586"/>
          </a:xfrm>
        </p:spPr>
        <p:txBody>
          <a:bodyPr>
            <a:normAutofit/>
          </a:bodyPr>
          <a:lstStyle>
            <a:lvl1pPr marL="0" indent="0">
              <a:buFontTx/>
              <a:buNone/>
              <a:defRPr sz="4800" b="1" i="1">
                <a:solidFill>
                  <a:srgbClr val="FFFFFF"/>
                </a:solidFill>
                <a:latin typeface="+mn-lt"/>
              </a:defRPr>
            </a:lvl1pPr>
          </a:lstStyle>
          <a:p>
            <a:pPr lvl="0"/>
            <a:r>
              <a:rPr lang="da-DK" dirty="0"/>
              <a:t>Indsæt citat.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endParaRPr lang="da-DK" dirty="0"/>
          </a:p>
        </p:txBody>
      </p:sp>
      <p:sp>
        <p:nvSpPr>
          <p:cNvPr id="7" name="Pladsholder til tekst 2">
            <a:extLst>
              <a:ext uri="{FF2B5EF4-FFF2-40B4-BE49-F238E27FC236}">
                <a16:creationId xmlns:a16="http://schemas.microsoft.com/office/drawing/2014/main" id="{74B1BC4D-4643-5D06-1C6D-06E2DCE33767}"/>
              </a:ext>
            </a:extLst>
          </p:cNvPr>
          <p:cNvSpPr>
            <a:spLocks noGrp="1"/>
          </p:cNvSpPr>
          <p:nvPr>
            <p:ph type="body" sz="quarter" idx="16" hasCustomPrompt="1"/>
          </p:nvPr>
        </p:nvSpPr>
        <p:spPr>
          <a:xfrm>
            <a:off x="7462443" y="8601928"/>
            <a:ext cx="8952097" cy="1009951"/>
          </a:xfrm>
        </p:spPr>
        <p:txBody>
          <a:bodyPr>
            <a:normAutofit/>
          </a:bodyPr>
          <a:lstStyle>
            <a:lvl1pPr marL="0" indent="0" algn="r">
              <a:buFontTx/>
              <a:buNone/>
              <a:defRPr sz="2800" b="1" i="0">
                <a:solidFill>
                  <a:srgbClr val="FFFFFF"/>
                </a:solidFill>
                <a:latin typeface="+mn-lt"/>
              </a:defRPr>
            </a:lvl1pPr>
          </a:lstStyle>
          <a:p>
            <a:pPr lvl="0"/>
            <a:r>
              <a:rPr lang="da-DK" dirty="0"/>
              <a:t>- Navn Navnesen, 68 år</a:t>
            </a:r>
          </a:p>
        </p:txBody>
      </p:sp>
      <p:sp>
        <p:nvSpPr>
          <p:cNvPr id="5" name="Titel 1">
            <a:extLst>
              <a:ext uri="{FF2B5EF4-FFF2-40B4-BE49-F238E27FC236}">
                <a16:creationId xmlns:a16="http://schemas.microsoft.com/office/drawing/2014/main" id="{5B92D3C8-AA70-C0CA-5C3D-0B5FFE2EEFBB}"/>
              </a:ext>
            </a:extLst>
          </p:cNvPr>
          <p:cNvSpPr txBox="1">
            <a:spLocks/>
          </p:cNvSpPr>
          <p:nvPr userDrawn="1"/>
        </p:nvSpPr>
        <p:spPr>
          <a:xfrm>
            <a:off x="2073343" y="3185284"/>
            <a:ext cx="2262684" cy="418891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lIns="50800" tIns="50800" rIns="50800" bIns="50800" anchor="t">
            <a:normAutofit/>
          </a:bodyPr>
          <a:lstStyle>
            <a:lvl1pPr marL="0" marR="0" indent="0" algn="l" defTabSz="825500" rtl="0" latinLnBrk="0">
              <a:lnSpc>
                <a:spcPct val="80000"/>
              </a:lnSpc>
              <a:spcBef>
                <a:spcPts val="0"/>
              </a:spcBef>
              <a:spcAft>
                <a:spcPts val="0"/>
              </a:spcAft>
              <a:buClrTx/>
              <a:buSzTx/>
              <a:buFontTx/>
              <a:buNone/>
              <a:tabLst/>
              <a:defRPr sz="13400" b="1" i="0" u="none" strike="noStrike" cap="none" spc="560" baseline="0">
                <a:ln>
                  <a:noFill/>
                </a:ln>
                <a:solidFill>
                  <a:schemeClr val="accent2"/>
                </a:solidFill>
                <a:uFillTx/>
                <a:latin typeface="+mn-lt"/>
                <a:ea typeface="+mj-ea"/>
                <a:cs typeface="+mj-cs"/>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a:lstStyle>
          <a:p>
            <a:pPr hangingPunct="1"/>
            <a:r>
              <a:rPr lang="da-DK" sz="30000" dirty="0">
                <a:solidFill>
                  <a:srgbClr val="FFFFFF"/>
                </a:solidFill>
              </a:rPr>
              <a:t>”</a:t>
            </a:r>
          </a:p>
        </p:txBody>
      </p:sp>
    </p:spTree>
    <p:extLst>
      <p:ext uri="{BB962C8B-B14F-4D97-AF65-F5344CB8AC3E}">
        <p14:creationId xmlns:p14="http://schemas.microsoft.com/office/powerpoint/2010/main" val="141538180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B08E095-67D3-6871-0A7F-D2ED8ED9D93A}"/>
              </a:ext>
            </a:extLst>
          </p:cNvPr>
          <p:cNvSpPr>
            <a:spLocks noGrp="1"/>
          </p:cNvSpPr>
          <p:nvPr>
            <p:ph type="title" hasCustomPrompt="1"/>
          </p:nvPr>
        </p:nvSpPr>
        <p:spPr>
          <a:xfrm>
            <a:off x="2027031" y="2906486"/>
            <a:ext cx="9124674" cy="3102428"/>
          </a:xfrm>
        </p:spPr>
        <p:txBody>
          <a:bodyPr anchor="t"/>
          <a:lstStyle>
            <a:lvl1pPr>
              <a:defRPr>
                <a:solidFill>
                  <a:srgbClr val="212121"/>
                </a:solidFill>
              </a:defRPr>
            </a:lvl1pPr>
          </a:lstStyle>
          <a:p>
            <a:r>
              <a:rPr lang="da-DK" dirty="0"/>
              <a:t>Sundhed</a:t>
            </a:r>
            <a:br>
              <a:rPr lang="da-DK" dirty="0"/>
            </a:br>
            <a:r>
              <a:rPr lang="da-DK" dirty="0"/>
              <a:t>Sikkerhed</a:t>
            </a:r>
          </a:p>
        </p:txBody>
      </p:sp>
      <p:sp>
        <p:nvSpPr>
          <p:cNvPr id="7" name="Pladsholder til tekst 3">
            <a:extLst>
              <a:ext uri="{FF2B5EF4-FFF2-40B4-BE49-F238E27FC236}">
                <a16:creationId xmlns:a16="http://schemas.microsoft.com/office/drawing/2014/main" id="{3EC2CB61-D193-7FFB-949F-611C687CCABA}"/>
              </a:ext>
            </a:extLst>
          </p:cNvPr>
          <p:cNvSpPr>
            <a:spLocks noGrp="1"/>
          </p:cNvSpPr>
          <p:nvPr>
            <p:ph type="body" sz="quarter" idx="15" hasCustomPrompt="1"/>
          </p:nvPr>
        </p:nvSpPr>
        <p:spPr>
          <a:xfrm>
            <a:off x="2051046" y="6542786"/>
            <a:ext cx="17986242" cy="5543197"/>
          </a:xfrm>
        </p:spPr>
        <p:txBody>
          <a:bodyPr>
            <a:normAutofit/>
          </a:bodyPr>
          <a:lstStyle>
            <a:lvl1pPr marL="0" marR="0" indent="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None/>
              <a:tabLst/>
              <a:defRPr sz="28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a:p>
            <a:pPr lvl="0"/>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p:txBody>
      </p:sp>
      <p:pic>
        <p:nvPicPr>
          <p:cNvPr id="2" name="Grafik 1">
            <a:extLst>
              <a:ext uri="{FF2B5EF4-FFF2-40B4-BE49-F238E27FC236}">
                <a16:creationId xmlns:a16="http://schemas.microsoft.com/office/drawing/2014/main" id="{6DC8C462-C6A5-FFB0-3743-DE3B89F1E9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89644197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fslutningsslide 01">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89999" y="5305249"/>
            <a:ext cx="9729230" cy="8140700"/>
          </a:xfrm>
          <a:prstGeom prst="rect">
            <a:avLst/>
          </a:prstGeom>
        </p:spPr>
      </p:pic>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0" y="4870598"/>
            <a:ext cx="14204877" cy="2210686"/>
          </a:xfrm>
        </p:spPr>
        <p:txBody>
          <a:bodyPr anchor="t">
            <a:noAutofit/>
          </a:bodyPr>
          <a:lstStyle>
            <a:lvl1pPr>
              <a:defRPr sz="16100">
                <a:solidFill>
                  <a:schemeClr val="accent1"/>
                </a:solidFill>
              </a:defRPr>
            </a:lvl1pPr>
          </a:lstStyle>
          <a:p>
            <a:r>
              <a:rPr lang="da-DK" dirty="0"/>
              <a:t>Spørgsmål?</a:t>
            </a:r>
          </a:p>
        </p:txBody>
      </p:sp>
      <p:pic>
        <p:nvPicPr>
          <p:cNvPr id="2" name="Grafik 1">
            <a:extLst>
              <a:ext uri="{FF2B5EF4-FFF2-40B4-BE49-F238E27FC236}">
                <a16:creationId xmlns:a16="http://schemas.microsoft.com/office/drawing/2014/main" id="{1596C793-220E-DBC7-29EC-656BC7D55A9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2464215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Afslutningsslide 01">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0662EDE-DAA6-2184-B0B6-407326C088F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341601" y="4742660"/>
            <a:ext cx="10724347" cy="8973340"/>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6357213"/>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1" y="7422777"/>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1" y="8095130"/>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1" y="4098867"/>
            <a:ext cx="11404136" cy="2210686"/>
          </a:xfrm>
        </p:spPr>
        <p:txBody>
          <a:bodyPr anchor="t">
            <a:noAutofit/>
          </a:bodyPr>
          <a:lstStyle>
            <a:lvl1pPr>
              <a:defRPr sz="16100">
                <a:solidFill>
                  <a:schemeClr val="bg1"/>
                </a:solidFill>
              </a:defRPr>
            </a:lvl1pPr>
          </a:lstStyle>
          <a:p>
            <a:r>
              <a:rPr lang="da-DK" dirty="0"/>
              <a:t>Kontakt</a:t>
            </a:r>
          </a:p>
        </p:txBody>
      </p:sp>
      <p:pic>
        <p:nvPicPr>
          <p:cNvPr id="2" name="Grafik 1">
            <a:extLst>
              <a:ext uri="{FF2B5EF4-FFF2-40B4-BE49-F238E27FC236}">
                <a16:creationId xmlns:a16="http://schemas.microsoft.com/office/drawing/2014/main" id="{9F700E4D-3C09-6A2C-C3BF-2C713C0A14C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4307937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fslutningsslide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4AF8D8-684E-A7BB-D258-42CB431D037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6357213"/>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1" y="7422777"/>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1" y="8095130"/>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1" y="4098867"/>
            <a:ext cx="11404136" cy="2210686"/>
          </a:xfrm>
        </p:spPr>
        <p:txBody>
          <a:bodyPr anchor="t">
            <a:noAutofit/>
          </a:bodyPr>
          <a:lstStyle>
            <a:lvl1pPr>
              <a:defRPr sz="16100">
                <a:solidFill>
                  <a:srgbClr val="FFFFFF"/>
                </a:solidFill>
              </a:defRPr>
            </a:lvl1pPr>
          </a:lstStyle>
          <a:p>
            <a:r>
              <a:rPr lang="da-DK" dirty="0"/>
              <a:t>Kontakt</a:t>
            </a:r>
          </a:p>
        </p:txBody>
      </p:sp>
    </p:spTree>
    <p:extLst>
      <p:ext uri="{BB962C8B-B14F-4D97-AF65-F5344CB8AC3E}">
        <p14:creationId xmlns:p14="http://schemas.microsoft.com/office/powerpoint/2010/main" val="8306430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Introslide 01">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7808688"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pic>
        <p:nvPicPr>
          <p:cNvPr id="3" name="Grafik 2">
            <a:extLst>
              <a:ext uri="{FF2B5EF4-FFF2-40B4-BE49-F238E27FC236}">
                <a16:creationId xmlns:a16="http://schemas.microsoft.com/office/drawing/2014/main" id="{41ED0D4C-61AE-7C99-ABE3-6F880C2158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88100" y="1060450"/>
            <a:ext cx="11607800" cy="11595100"/>
          </a:xfrm>
          <a:prstGeom prst="rect">
            <a:avLst/>
          </a:prstGeom>
        </p:spPr>
      </p:pic>
      <p:pic>
        <p:nvPicPr>
          <p:cNvPr id="8" name="Grafik 7">
            <a:extLst>
              <a:ext uri="{FF2B5EF4-FFF2-40B4-BE49-F238E27FC236}">
                <a16:creationId xmlns:a16="http://schemas.microsoft.com/office/drawing/2014/main" id="{8F472D75-8765-25CD-A382-0A433FD1D6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39161464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Afslutningsslide 01">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5E10E4-5BC7-852A-BEF4-68C1088F7BC9}"/>
              </a:ext>
            </a:extLst>
          </p:cNvPr>
          <p:cNvSpPr>
            <a:spLocks noGrp="1"/>
          </p:cNvSpPr>
          <p:nvPr>
            <p:ph type="title" hasCustomPrompt="1"/>
          </p:nvPr>
        </p:nvSpPr>
        <p:spPr>
          <a:xfrm>
            <a:off x="1716441" y="4098866"/>
            <a:ext cx="17270806" cy="5233393"/>
          </a:xfrm>
        </p:spPr>
        <p:txBody>
          <a:bodyPr anchor="t">
            <a:noAutofit/>
          </a:bodyPr>
          <a:lstStyle>
            <a:lvl1pPr>
              <a:defRPr sz="16100">
                <a:solidFill>
                  <a:srgbClr val="FFFFFF"/>
                </a:solidFill>
              </a:defRPr>
            </a:lvl1pPr>
          </a:lstStyle>
          <a:p>
            <a:r>
              <a:rPr lang="da-DK" dirty="0"/>
              <a:t>Andet</a:t>
            </a:r>
            <a:br>
              <a:rPr lang="da-DK" dirty="0"/>
            </a:br>
            <a:endParaRPr lang="da-DK" dirty="0"/>
          </a:p>
        </p:txBody>
      </p:sp>
      <p:pic>
        <p:nvPicPr>
          <p:cNvPr id="2" name="Grafik 1">
            <a:extLst>
              <a:ext uri="{FF2B5EF4-FFF2-40B4-BE49-F238E27FC236}">
                <a16:creationId xmlns:a16="http://schemas.microsoft.com/office/drawing/2014/main" id="{B6D63FF1-2713-8049-A120-15904C53D0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22368199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troslide 0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2AB4032-C0FB-05E8-B204-79A4098A12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2" y="881546"/>
            <a:ext cx="11805064" cy="11792148"/>
          </a:xfrm>
          <a:prstGeom prst="rect">
            <a:avLst/>
          </a:prstGeom>
        </p:spPr>
      </p:pic>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4" y="2501154"/>
            <a:ext cx="17808688" cy="4580132"/>
          </a:xfrm>
        </p:spPr>
        <p:txBody>
          <a:bodyPr anchor="b">
            <a:noAutofit/>
          </a:bodyPr>
          <a:lstStyle>
            <a:lvl1pPr>
              <a:defRPr sz="16057">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4" y="7339164"/>
            <a:ext cx="17808688" cy="1065564"/>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4987" i="0">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4" y="8404731"/>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Sted</a:t>
            </a:r>
          </a:p>
          <a:p>
            <a:pPr lvl="0"/>
            <a:endParaRPr lang="da-DK" dirty="0"/>
          </a:p>
        </p:txBody>
      </p:sp>
    </p:spTree>
    <p:extLst>
      <p:ext uri="{BB962C8B-B14F-4D97-AF65-F5344CB8AC3E}">
        <p14:creationId xmlns:p14="http://schemas.microsoft.com/office/powerpoint/2010/main" val="10898936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Introslide 01">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4" y="2501154"/>
            <a:ext cx="17808688" cy="4580132"/>
          </a:xfrm>
        </p:spPr>
        <p:txBody>
          <a:bodyPr anchor="b">
            <a:noAutofit/>
          </a:bodyPr>
          <a:lstStyle>
            <a:lvl1pPr>
              <a:defRPr sz="16057">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4" y="7339164"/>
            <a:ext cx="17808688" cy="1065564"/>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4987" i="0">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4" y="8404731"/>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Sted</a:t>
            </a:r>
          </a:p>
          <a:p>
            <a:pPr lvl="0"/>
            <a:endParaRPr lang="da-DK" dirty="0"/>
          </a:p>
        </p:txBody>
      </p:sp>
      <p:pic>
        <p:nvPicPr>
          <p:cNvPr id="3" name="Grafik 2">
            <a:extLst>
              <a:ext uri="{FF2B5EF4-FFF2-40B4-BE49-F238E27FC236}">
                <a16:creationId xmlns:a16="http://schemas.microsoft.com/office/drawing/2014/main" id="{41ED0D4C-61AE-7C99-ABE3-6F880C2158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88100" y="1060450"/>
            <a:ext cx="11607800" cy="11595100"/>
          </a:xfrm>
          <a:prstGeom prst="rect">
            <a:avLst/>
          </a:prstGeom>
        </p:spPr>
      </p:pic>
      <p:pic>
        <p:nvPicPr>
          <p:cNvPr id="8" name="Grafik 7">
            <a:extLst>
              <a:ext uri="{FF2B5EF4-FFF2-40B4-BE49-F238E27FC236}">
                <a16:creationId xmlns:a16="http://schemas.microsoft.com/office/drawing/2014/main" id="{8F472D75-8765-25CD-A382-0A433FD1D6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392487244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ntroslide 01">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7" y="2501154"/>
            <a:ext cx="11623042" cy="4580132"/>
          </a:xfrm>
        </p:spPr>
        <p:txBody>
          <a:bodyPr anchor="b">
            <a:noAutofit/>
          </a:bodyPr>
          <a:lstStyle>
            <a:lvl1pPr>
              <a:defRPr sz="16057">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7" y="7339164"/>
            <a:ext cx="11623042" cy="1065564"/>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4987" i="0">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7" y="8404731"/>
            <a:ext cx="11623042"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Sted</a:t>
            </a:r>
          </a:p>
          <a:p>
            <a:pPr lvl="0"/>
            <a:endParaRPr lang="da-DK" dirty="0"/>
          </a:p>
        </p:txBody>
      </p:sp>
      <p:sp>
        <p:nvSpPr>
          <p:cNvPr id="8" name="Shape 39">
            <a:extLst>
              <a:ext uri="{FF2B5EF4-FFF2-40B4-BE49-F238E27FC236}">
                <a16:creationId xmlns:a16="http://schemas.microsoft.com/office/drawing/2014/main" id="{1D21A039-D73C-6767-33CC-4A1D922E68C7}"/>
              </a:ext>
            </a:extLst>
          </p:cNvPr>
          <p:cNvSpPr>
            <a:spLocks noGrp="1"/>
          </p:cNvSpPr>
          <p:nvPr>
            <p:ph type="pic" sz="quarter" idx="13" hasCustomPrompt="1"/>
          </p:nvPr>
        </p:nvSpPr>
        <p:spPr>
          <a:xfrm>
            <a:off x="14099463" y="0"/>
            <a:ext cx="10284542" cy="12442372"/>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470" b="1" i="0" baseline="0">
                <a:solidFill>
                  <a:schemeClr val="accent1"/>
                </a:solidFill>
                <a:latin typeface="+mn-lt"/>
              </a:defRPr>
            </a:lvl1pPr>
          </a:lstStyle>
          <a:p>
            <a:r>
              <a:rPr lang="da-DK" noProof="0" dirty="0"/>
              <a:t>INDSÆT</a:t>
            </a:r>
            <a:br>
              <a:rPr lang="da-DK" noProof="0" dirty="0"/>
            </a:br>
            <a:r>
              <a:rPr lang="de-DE" dirty="0"/>
              <a:t> BILLEDE</a:t>
            </a:r>
          </a:p>
        </p:txBody>
      </p:sp>
      <p:pic>
        <p:nvPicPr>
          <p:cNvPr id="2" name="Grafik 1">
            <a:extLst>
              <a:ext uri="{FF2B5EF4-FFF2-40B4-BE49-F238E27FC236}">
                <a16:creationId xmlns:a16="http://schemas.microsoft.com/office/drawing/2014/main" id="{DF9E8FE0-1CDF-9433-937B-5A714D7050B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55129075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02">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5" y="2906487"/>
            <a:ext cx="9124674" cy="1665514"/>
          </a:xfrm>
        </p:spPr>
        <p:txBody>
          <a:bodyPr anchor="t"/>
          <a:lstStyle/>
          <a:p>
            <a:r>
              <a:rPr lang="da-DK" dirty="0"/>
              <a:t>Overskrift</a:t>
            </a:r>
          </a:p>
        </p:txBody>
      </p:sp>
      <p:sp>
        <p:nvSpPr>
          <p:cNvPr id="8" name="Shape 5">
            <a:extLst>
              <a:ext uri="{FF2B5EF4-FFF2-40B4-BE49-F238E27FC236}">
                <a16:creationId xmlns:a16="http://schemas.microsoft.com/office/drawing/2014/main" id="{0C950034-9B83-2195-A69E-A4416BF79536}"/>
              </a:ext>
            </a:extLst>
          </p:cNvPr>
          <p:cNvSpPr>
            <a:spLocks noGrp="1"/>
          </p:cNvSpPr>
          <p:nvPr>
            <p:ph idx="1"/>
          </p:nvPr>
        </p:nvSpPr>
        <p:spPr>
          <a:xfrm>
            <a:off x="2027033" y="4751993"/>
            <a:ext cx="20982194" cy="7545114"/>
          </a:xfrm>
          <a:prstGeom prst="rect">
            <a:avLst/>
          </a:prstGeom>
          <a:ln w="12700">
            <a:miter lim="400000"/>
          </a:ln>
          <a:extLst>
            <a:ext uri="{C572A759-6A51-4108-AA02-DFA0A04FC94B}">
              <ma14:wrappingTextBoxFlag xmlns:ma14="http://schemas.microsoft.com/office/mac/drawingml/2011/main" xmlns:p15="http://schemas.microsoft.com/office/powerpoint/2012/main" xmlns:p14="http://schemas.microsoft.com/office/powerpoint/2010/main" xmlns:asvg="http://schemas.microsoft.com/office/drawing/2016/SVG/main" xmlns:a14="http://schemas.microsoft.com/office/drawing/2010/main" xmlns:a16="http://schemas.microsoft.com/office/drawing/2014/main" xmlns="" val="1"/>
            </a:ext>
          </a:extLst>
        </p:spPr>
        <p:txBody>
          <a:bodyPr lIns="50800" tIns="50800" rIns="50800" bIns="50800" anchor="t">
            <a:normAutofit/>
          </a:bodyPr>
          <a:lstStyle>
            <a:lvl1pPr>
              <a:spcBef>
                <a:spcPts val="1795"/>
              </a:spcBef>
              <a:defRPr sz="2793"/>
            </a:lvl1pPr>
            <a:lvl2pPr>
              <a:spcBef>
                <a:spcPts val="1795"/>
              </a:spcBef>
              <a:defRPr sz="2793"/>
            </a:lvl2pPr>
            <a:lvl3pPr>
              <a:spcBef>
                <a:spcPts val="1795"/>
              </a:spcBef>
              <a:defRPr sz="2793"/>
            </a:lvl3pPr>
            <a:lvl4pPr>
              <a:spcBef>
                <a:spcPts val="1795"/>
              </a:spcBef>
              <a:defRPr sz="2793"/>
            </a:lvl4pPr>
            <a:lvl5pPr>
              <a:spcBef>
                <a:spcPts val="1795"/>
              </a:spcBef>
              <a:defRPr sz="2793"/>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Grafik 1">
            <a:extLst>
              <a:ext uri="{FF2B5EF4-FFF2-40B4-BE49-F238E27FC236}">
                <a16:creationId xmlns:a16="http://schemas.microsoft.com/office/drawing/2014/main" id="{BA09F46F-7452-3345-1BCA-C169886852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2417145309"/>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25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kst02">
    <p:spTree>
      <p:nvGrpSpPr>
        <p:cNvPr id="1" name=""/>
        <p:cNvGrpSpPr/>
        <p:nvPr/>
      </p:nvGrpSpPr>
      <p:grpSpPr>
        <a:xfrm>
          <a:off x="0" y="0"/>
          <a:ext cx="0" cy="0"/>
          <a:chOff x="0" y="0"/>
          <a:chExt cx="0" cy="0"/>
        </a:xfrm>
      </p:grpSpPr>
      <p:sp>
        <p:nvSpPr>
          <p:cNvPr id="8" name="Shape 5">
            <a:extLst>
              <a:ext uri="{FF2B5EF4-FFF2-40B4-BE49-F238E27FC236}">
                <a16:creationId xmlns:a16="http://schemas.microsoft.com/office/drawing/2014/main" id="{0C950034-9B83-2195-A69E-A4416BF79536}"/>
              </a:ext>
            </a:extLst>
          </p:cNvPr>
          <p:cNvSpPr>
            <a:spLocks noGrp="1"/>
          </p:cNvSpPr>
          <p:nvPr>
            <p:ph idx="1" hasCustomPrompt="1"/>
          </p:nvPr>
        </p:nvSpPr>
        <p:spPr>
          <a:xfrm>
            <a:off x="2003426" y="2850776"/>
            <a:ext cx="21005800" cy="9446328"/>
          </a:xfrm>
          <a:prstGeom prst="rect">
            <a:avLst/>
          </a:prstGeom>
          <a:ln w="12700">
            <a:miter lim="400000"/>
          </a:ln>
          <a:extLst>
            <a:ext uri="{C572A759-6A51-4108-AA02-DFA0A04FC94B}">
              <ma14:wrappingTextBoxFlag xmlns:ma14="http://schemas.microsoft.com/office/mac/drawingml/2011/main" xmlns:p15="http://schemas.microsoft.com/office/powerpoint/2012/main" xmlns:p14="http://schemas.microsoft.com/office/powerpoint/2010/main" xmlns:asvg="http://schemas.microsoft.com/office/drawing/2016/SVG/main" xmlns:a14="http://schemas.microsoft.com/office/drawing/2010/main" xmlns:a16="http://schemas.microsoft.com/office/drawing/2014/main" xmlns="" val="1"/>
            </a:ext>
          </a:extLst>
        </p:spPr>
        <p:txBody>
          <a:bodyPr lIns="50800" tIns="50800" rIns="50800" bIns="50800" anchor="t">
            <a:normAutofit/>
          </a:bodyPr>
          <a:lstStyle>
            <a:lvl1pPr marL="0" indent="0">
              <a:lnSpc>
                <a:spcPct val="100000"/>
              </a:lnSpc>
              <a:buNone/>
              <a:defRPr sz="11470" b="1">
                <a:solidFill>
                  <a:schemeClr val="accent1"/>
                </a:solidFill>
                <a:latin typeface="+mn-lt"/>
              </a:defRPr>
            </a:lvl1pPr>
          </a:lstStyle>
          <a:p>
            <a:r>
              <a:rPr lang="da-DK" noProof="0" dirty="0"/>
              <a:t>INDSÆT</a:t>
            </a:r>
            <a:br>
              <a:rPr lang="da-DK" noProof="0" dirty="0"/>
            </a:br>
            <a:r>
              <a:rPr lang="de-DE" noProof="0" dirty="0"/>
              <a:t>DIAGRAM</a:t>
            </a:r>
            <a:endParaRPr lang="de-DE" dirty="0"/>
          </a:p>
        </p:txBody>
      </p:sp>
      <p:pic>
        <p:nvPicPr>
          <p:cNvPr id="2" name="Grafik 1">
            <a:extLst>
              <a:ext uri="{FF2B5EF4-FFF2-40B4-BE49-F238E27FC236}">
                <a16:creationId xmlns:a16="http://schemas.microsoft.com/office/drawing/2014/main" id="{8D174A1C-7B50-1408-6A93-9309949B97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3353126691"/>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25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Shape 39">
            <a:extLst>
              <a:ext uri="{FF2B5EF4-FFF2-40B4-BE49-F238E27FC236}">
                <a16:creationId xmlns:a16="http://schemas.microsoft.com/office/drawing/2014/main" id="{26477EFF-312F-530D-04C0-199AB33FB5B5}"/>
              </a:ext>
            </a:extLst>
          </p:cNvPr>
          <p:cNvSpPr>
            <a:spLocks noGrp="1"/>
          </p:cNvSpPr>
          <p:nvPr>
            <p:ph type="pic" sz="quarter" idx="13" hasCustomPrompt="1"/>
          </p:nvPr>
        </p:nvSpPr>
        <p:spPr>
          <a:xfrm>
            <a:off x="14099463" y="0"/>
            <a:ext cx="10284542" cy="12442372"/>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470" b="1" i="0" baseline="0">
                <a:solidFill>
                  <a:schemeClr val="accent1"/>
                </a:solidFill>
                <a:latin typeface="+mn-lt"/>
              </a:defRPr>
            </a:lvl1pPr>
          </a:lstStyle>
          <a:p>
            <a:r>
              <a:rPr lang="da-DK" noProof="0" dirty="0"/>
              <a:t>INDSÆT</a:t>
            </a:r>
            <a:br>
              <a:rPr lang="da-DK" noProof="0" dirty="0"/>
            </a:br>
            <a:r>
              <a:rPr lang="de-DE" dirty="0"/>
              <a:t> BILLEDE</a:t>
            </a:r>
          </a:p>
        </p:txBody>
      </p:sp>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0" y="2906487"/>
            <a:ext cx="9229932" cy="1665514"/>
          </a:xfrm>
        </p:spPr>
        <p:txBody>
          <a:bodyPr anchor="t"/>
          <a:lstStyle/>
          <a:p>
            <a:r>
              <a:rPr lang="da-DK" dirty="0"/>
              <a:t>Agenda</a:t>
            </a:r>
          </a:p>
        </p:txBody>
      </p:sp>
      <p:sp>
        <p:nvSpPr>
          <p:cNvPr id="9" name="Pladsholder til tekst 8">
            <a:extLst>
              <a:ext uri="{FF2B5EF4-FFF2-40B4-BE49-F238E27FC236}">
                <a16:creationId xmlns:a16="http://schemas.microsoft.com/office/drawing/2014/main" id="{5628F8C2-8C1A-8B68-EFDA-6275D040FAB3}"/>
              </a:ext>
            </a:extLst>
          </p:cNvPr>
          <p:cNvSpPr>
            <a:spLocks noGrp="1"/>
          </p:cNvSpPr>
          <p:nvPr>
            <p:ph type="body" sz="quarter" idx="14" hasCustomPrompt="1"/>
          </p:nvPr>
        </p:nvSpPr>
        <p:spPr>
          <a:xfrm>
            <a:off x="2023749" y="5170488"/>
            <a:ext cx="9253538" cy="7505700"/>
          </a:xfrm>
        </p:spPr>
        <p:txBody>
          <a:bodyPr>
            <a:noAutofit/>
          </a:bodyPr>
          <a:lstStyle>
            <a:lvl1pPr marL="455988" indent="-455988">
              <a:lnSpc>
                <a:spcPct val="100000"/>
              </a:lnSpc>
              <a:buFont typeface="Arial" panose="020B0604020202020204" pitchFamily="34" charset="0"/>
              <a:buChar char="•"/>
              <a:defRPr sz="2793" b="1" i="0">
                <a:solidFill>
                  <a:srgbClr val="424242"/>
                </a:solidFill>
                <a:latin typeface="+mn-lt"/>
                <a:ea typeface="+mn-ea"/>
              </a:defRPr>
            </a:lvl1pPr>
          </a:lstStyle>
          <a:p>
            <a:pPr lvl="0"/>
            <a:r>
              <a:rPr lang="da-DK" dirty="0"/>
              <a:t>Punkt 1</a:t>
            </a:r>
          </a:p>
          <a:p>
            <a:pPr lvl="0"/>
            <a:r>
              <a:rPr lang="da-DK" dirty="0"/>
              <a:t>Punkt 2</a:t>
            </a:r>
          </a:p>
          <a:p>
            <a:pPr lvl="0"/>
            <a:r>
              <a:rPr lang="da-DK" dirty="0"/>
              <a:t>Punkt 3</a:t>
            </a:r>
          </a:p>
          <a:p>
            <a:pPr lvl="0"/>
            <a:r>
              <a:rPr lang="da-DK" dirty="0"/>
              <a:t>Punkt 4</a:t>
            </a:r>
          </a:p>
          <a:p>
            <a:pPr lvl="0"/>
            <a:r>
              <a:rPr lang="da-DK" dirty="0"/>
              <a:t>Punkt 5</a:t>
            </a:r>
          </a:p>
        </p:txBody>
      </p:sp>
      <p:pic>
        <p:nvPicPr>
          <p:cNvPr id="5" name="Grafik 4">
            <a:extLst>
              <a:ext uri="{FF2B5EF4-FFF2-40B4-BE49-F238E27FC236}">
                <a16:creationId xmlns:a16="http://schemas.microsoft.com/office/drawing/2014/main" id="{BDDA1940-41F7-DF81-E067-BAF38F34C6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4292730549"/>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88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kst m. billede 01">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14099463" y="0"/>
            <a:ext cx="10284542" cy="12442372"/>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470" b="1" i="0" baseline="0">
                <a:solidFill>
                  <a:schemeClr val="accent1"/>
                </a:solidFill>
                <a:latin typeface="+mn-lt"/>
              </a:defRPr>
            </a:lvl1pPr>
          </a:lstStyle>
          <a:p>
            <a:r>
              <a:rPr lang="da-DK" noProof="0" dirty="0"/>
              <a:t>INDSÆT</a:t>
            </a:r>
            <a:br>
              <a:rPr lang="da-DK" noProof="0" dirty="0"/>
            </a:br>
            <a:r>
              <a:rPr lang="de-DE" dirty="0"/>
              <a:t> BILLEDE</a:t>
            </a:r>
          </a:p>
        </p:txBody>
      </p:sp>
      <p:sp>
        <p:nvSpPr>
          <p:cNvPr id="5" name="Pladsholder til tekst 3">
            <a:extLst>
              <a:ext uri="{FF2B5EF4-FFF2-40B4-BE49-F238E27FC236}">
                <a16:creationId xmlns:a16="http://schemas.microsoft.com/office/drawing/2014/main" id="{797972CC-E1E5-F420-E32B-388B98B35DC6}"/>
              </a:ext>
            </a:extLst>
          </p:cNvPr>
          <p:cNvSpPr>
            <a:spLocks noGrp="1"/>
          </p:cNvSpPr>
          <p:nvPr>
            <p:ph type="body" sz="quarter" idx="14"/>
          </p:nvPr>
        </p:nvSpPr>
        <p:spPr>
          <a:xfrm>
            <a:off x="2003426" y="4888376"/>
            <a:ext cx="9323388" cy="914400"/>
          </a:xfrm>
        </p:spPr>
        <p:txBody>
          <a:bodyPr>
            <a:normAutofit/>
          </a:bodyPr>
          <a:lstStyle>
            <a:lvl1pPr marL="0" indent="0">
              <a:buNone/>
              <a:defRPr sz="2793">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a:t>Rediger teksttypografien i masteren</a:t>
            </a:r>
          </a:p>
        </p:txBody>
      </p:sp>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0" y="2906487"/>
            <a:ext cx="9323388" cy="1665514"/>
          </a:xfrm>
        </p:spPr>
        <p:txBody>
          <a:bodyPr anchor="t"/>
          <a:lstStyle/>
          <a:p>
            <a:r>
              <a:rPr lang="da-DK" dirty="0"/>
              <a:t>Overskrift</a:t>
            </a:r>
          </a:p>
        </p:txBody>
      </p:sp>
      <p:pic>
        <p:nvPicPr>
          <p:cNvPr id="7" name="Grafik 6">
            <a:extLst>
              <a:ext uri="{FF2B5EF4-FFF2-40B4-BE49-F238E27FC236}">
                <a16:creationId xmlns:a16="http://schemas.microsoft.com/office/drawing/2014/main" id="{1023AF02-B7FF-5CEA-B61C-4D99C62B7D9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2312250196"/>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25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m. billede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FD785-90DC-0259-68BB-0CFEC6EAC10B}"/>
              </a:ext>
            </a:extLst>
          </p:cNvPr>
          <p:cNvSpPr>
            <a:spLocks noGrp="1"/>
          </p:cNvSpPr>
          <p:nvPr>
            <p:ph type="title" hasCustomPrompt="1"/>
          </p:nvPr>
        </p:nvSpPr>
        <p:spPr>
          <a:xfrm>
            <a:off x="2027035" y="1409703"/>
            <a:ext cx="9124674" cy="4931466"/>
          </a:xfrm>
        </p:spPr>
        <p:txBody>
          <a:bodyPr anchor="t"/>
          <a:lstStyle/>
          <a:p>
            <a:r>
              <a:rPr lang="da-DK" dirty="0"/>
              <a:t>Overskrift</a:t>
            </a:r>
          </a:p>
        </p:txBody>
      </p:sp>
      <p:sp>
        <p:nvSpPr>
          <p:cNvPr id="4" name="Pladsholder til tekst 3">
            <a:extLst>
              <a:ext uri="{FF2B5EF4-FFF2-40B4-BE49-F238E27FC236}">
                <a16:creationId xmlns:a16="http://schemas.microsoft.com/office/drawing/2014/main" id="{505451AE-18CA-A0ED-4D0A-BD78BDF9CD10}"/>
              </a:ext>
            </a:extLst>
          </p:cNvPr>
          <p:cNvSpPr>
            <a:spLocks noGrp="1"/>
          </p:cNvSpPr>
          <p:nvPr>
            <p:ph type="body" sz="quarter" idx="14" hasCustomPrompt="1"/>
          </p:nvPr>
        </p:nvSpPr>
        <p:spPr>
          <a:xfrm>
            <a:off x="12968512" y="3307976"/>
            <a:ext cx="9323388" cy="9069080"/>
          </a:xfrm>
        </p:spPr>
        <p:txBody>
          <a:bodyPr>
            <a:noAutofit/>
          </a:bodyPr>
          <a:lstStyle>
            <a:lvl1pPr marL="341991" marR="0" indent="-341991" algn="l" defTabSz="823312" eaLnBrk="1" fontAlgn="auto" latinLnBrk="0" hangingPunct="1">
              <a:lnSpc>
                <a:spcPct val="120000"/>
              </a:lnSpc>
              <a:spcBef>
                <a:spcPts val="1795"/>
              </a:spcBef>
              <a:spcAft>
                <a:spcPts val="0"/>
              </a:spcAft>
              <a:buClr>
                <a:schemeClr val="accent1"/>
              </a:buClr>
              <a:buSzPct val="75000"/>
              <a:buFont typeface="Arial" panose="020B0604020202020204" pitchFamily="34" charset="0"/>
              <a:buChar char="•"/>
              <a:tabLst/>
              <a:defRPr sz="2793"/>
            </a:lvl1pPr>
            <a:lvl2pPr marL="633317" indent="0">
              <a:buNone/>
              <a:defRPr/>
            </a:lvl2pPr>
            <a:lvl3pPr marL="1266635" indent="0">
              <a:buNone/>
              <a:defRPr/>
            </a:lvl3pPr>
            <a:lvl4pPr marL="1899952" indent="0">
              <a:buNone/>
              <a:defRPr/>
            </a:lvl4pPr>
            <a:lvl5pPr marL="2533269"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1991" marR="0" lvl="0" indent="-341991" algn="l" defTabSz="823312" eaLnBrk="1" fontAlgn="auto" latinLnBrk="0" hangingPunct="1">
              <a:lnSpc>
                <a:spcPct val="120000"/>
              </a:lnSpc>
              <a:spcBef>
                <a:spcPts val="5186"/>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1991" marR="0" lvl="0" indent="-341991" algn="l" defTabSz="823312" eaLnBrk="1" fontAlgn="auto" latinLnBrk="0" hangingPunct="1">
              <a:lnSpc>
                <a:spcPct val="120000"/>
              </a:lnSpc>
              <a:spcBef>
                <a:spcPts val="5186"/>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a:t>
            </a:r>
          </a:p>
        </p:txBody>
      </p:sp>
      <p:sp>
        <p:nvSpPr>
          <p:cNvPr id="15" name="Shape 39">
            <a:extLst>
              <a:ext uri="{FF2B5EF4-FFF2-40B4-BE49-F238E27FC236}">
                <a16:creationId xmlns:a16="http://schemas.microsoft.com/office/drawing/2014/main" id="{159BB480-901A-252C-ACA2-4125A5912F56}"/>
              </a:ext>
            </a:extLst>
          </p:cNvPr>
          <p:cNvSpPr>
            <a:spLocks noGrp="1"/>
          </p:cNvSpPr>
          <p:nvPr>
            <p:ph type="pic" sz="quarter" idx="13" hasCustomPrompt="1"/>
          </p:nvPr>
        </p:nvSpPr>
        <p:spPr>
          <a:xfrm>
            <a:off x="2024657" y="6889550"/>
            <a:ext cx="9112846" cy="5125452"/>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5984" b="1" i="0" baseline="0">
                <a:solidFill>
                  <a:schemeClr val="accent1"/>
                </a:solidFill>
                <a:latin typeface="+mn-lt"/>
              </a:defRPr>
            </a:lvl1pPr>
          </a:lstStyle>
          <a:p>
            <a:r>
              <a:rPr lang="da-DK" noProof="0" dirty="0"/>
              <a:t>INDSÆT</a:t>
            </a:r>
            <a:br>
              <a:rPr lang="da-DK" noProof="0" dirty="0"/>
            </a:br>
            <a:r>
              <a:rPr lang="de-DE" dirty="0"/>
              <a:t> BILLEDE</a:t>
            </a:r>
          </a:p>
        </p:txBody>
      </p:sp>
      <p:pic>
        <p:nvPicPr>
          <p:cNvPr id="3" name="Grafik 2">
            <a:extLst>
              <a:ext uri="{FF2B5EF4-FFF2-40B4-BE49-F238E27FC236}">
                <a16:creationId xmlns:a16="http://schemas.microsoft.com/office/drawing/2014/main" id="{881FCD54-8CB4-3183-DA01-D11C574C2A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321548581"/>
      </p:ext>
    </p:extLst>
  </p:cSld>
  <p:clrMapOvr>
    <a:overrideClrMapping bg1="dk1" tx1="lt1" bg2="dk2" tx2="lt2" accent1="accent1" accent2="accent2" accent3="accent3" accent4="accent4" accent5="accent5" accent6="accent6" hlink="hlink" folHlink="folHlink"/>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kst m. billede 04">
    <p:spTree>
      <p:nvGrpSpPr>
        <p:cNvPr id="1" name=""/>
        <p:cNvGrpSpPr/>
        <p:nvPr/>
      </p:nvGrpSpPr>
      <p:grpSpPr>
        <a:xfrm>
          <a:off x="0" y="0"/>
          <a:ext cx="0" cy="0"/>
          <a:chOff x="0" y="0"/>
          <a:chExt cx="0" cy="0"/>
        </a:xfrm>
      </p:grpSpPr>
      <p:sp>
        <p:nvSpPr>
          <p:cNvPr id="6" name="Shape 39">
            <a:extLst>
              <a:ext uri="{FF2B5EF4-FFF2-40B4-BE49-F238E27FC236}">
                <a16:creationId xmlns:a16="http://schemas.microsoft.com/office/drawing/2014/main" id="{BAC07724-CDF6-8BEB-C3E6-0EF79AED769D}"/>
              </a:ext>
            </a:extLst>
          </p:cNvPr>
          <p:cNvSpPr>
            <a:spLocks noGrp="1"/>
          </p:cNvSpPr>
          <p:nvPr>
            <p:ph type="pic" sz="quarter" idx="14" hasCustomPrompt="1"/>
          </p:nvPr>
        </p:nvSpPr>
        <p:spPr>
          <a:xfrm>
            <a:off x="3" y="1102662"/>
            <a:ext cx="10226842" cy="12613342"/>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470" b="1" i="0" baseline="0">
                <a:solidFill>
                  <a:schemeClr val="accent1"/>
                </a:solidFill>
                <a:latin typeface="+mn-lt"/>
              </a:defRPr>
            </a:lvl1pPr>
          </a:lstStyle>
          <a:p>
            <a:r>
              <a:rPr lang="da-DK" noProof="0" dirty="0"/>
              <a:t>INDSÆT</a:t>
            </a:r>
            <a:br>
              <a:rPr lang="da-DK" noProof="0" dirty="0"/>
            </a:br>
            <a:r>
              <a:rPr lang="de-DE" dirty="0"/>
              <a:t> BILLEDE</a:t>
            </a:r>
          </a:p>
        </p:txBody>
      </p:sp>
      <p:sp>
        <p:nvSpPr>
          <p:cNvPr id="7" name="Pladsholder til tekst 3">
            <a:extLst>
              <a:ext uri="{FF2B5EF4-FFF2-40B4-BE49-F238E27FC236}">
                <a16:creationId xmlns:a16="http://schemas.microsoft.com/office/drawing/2014/main" id="{9E337F6A-724B-64AB-50D1-4C650CA7EE54}"/>
              </a:ext>
            </a:extLst>
          </p:cNvPr>
          <p:cNvSpPr>
            <a:spLocks noGrp="1"/>
          </p:cNvSpPr>
          <p:nvPr>
            <p:ph type="body" sz="quarter" idx="15"/>
          </p:nvPr>
        </p:nvSpPr>
        <p:spPr>
          <a:xfrm>
            <a:off x="12134016" y="5369640"/>
            <a:ext cx="9323388" cy="914400"/>
          </a:xfrm>
        </p:spPr>
        <p:txBody>
          <a:bodyPr>
            <a:normAutofit/>
          </a:bodyPr>
          <a:lstStyle>
            <a:lvl1pPr marL="0" indent="0">
              <a:buNone/>
              <a:defRPr sz="2793"/>
            </a:lvl1pPr>
            <a:lvl2pPr marL="633317" indent="0">
              <a:buNone/>
              <a:defRPr/>
            </a:lvl2pPr>
            <a:lvl3pPr marL="1266635" indent="0">
              <a:buNone/>
              <a:defRPr/>
            </a:lvl3pPr>
            <a:lvl4pPr marL="1899952" indent="0">
              <a:buNone/>
              <a:defRPr/>
            </a:lvl4pPr>
            <a:lvl5pPr marL="2533269" indent="0">
              <a:buNone/>
              <a:defRPr/>
            </a:lvl5pPr>
          </a:lstStyle>
          <a:p>
            <a:pPr lvl="0"/>
            <a:r>
              <a:rPr lang="da-DK"/>
              <a:t>Rediger teksttypografien i masteren</a:t>
            </a:r>
          </a:p>
        </p:txBody>
      </p:sp>
      <p:sp>
        <p:nvSpPr>
          <p:cNvPr id="8" name="Titel 1">
            <a:extLst>
              <a:ext uri="{FF2B5EF4-FFF2-40B4-BE49-F238E27FC236}">
                <a16:creationId xmlns:a16="http://schemas.microsoft.com/office/drawing/2014/main" id="{79F02119-E490-91B9-33A1-5233DC645DB4}"/>
              </a:ext>
            </a:extLst>
          </p:cNvPr>
          <p:cNvSpPr>
            <a:spLocks noGrp="1"/>
          </p:cNvSpPr>
          <p:nvPr>
            <p:ph type="title" hasCustomPrompt="1"/>
          </p:nvPr>
        </p:nvSpPr>
        <p:spPr>
          <a:xfrm>
            <a:off x="12157625" y="1890964"/>
            <a:ext cx="9124674" cy="3162300"/>
          </a:xfrm>
        </p:spPr>
        <p:txBody>
          <a:bodyPr anchor="t"/>
          <a:lstStyle/>
          <a:p>
            <a:r>
              <a:rPr lang="da-DK" dirty="0"/>
              <a:t>Overskrift</a:t>
            </a:r>
          </a:p>
        </p:txBody>
      </p:sp>
      <p:pic>
        <p:nvPicPr>
          <p:cNvPr id="2" name="Grafik 1">
            <a:extLst>
              <a:ext uri="{FF2B5EF4-FFF2-40B4-BE49-F238E27FC236}">
                <a16:creationId xmlns:a16="http://schemas.microsoft.com/office/drawing/2014/main" id="{2C509CDE-598D-EEA0-206E-5AC2E022383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1622649746"/>
      </p:ext>
    </p:extLst>
  </p:cSld>
  <p:clrMapOvr>
    <a:overrideClrMapping bg1="dk1" tx1="lt1" bg2="dk2" tx2="lt2" accent1="accent1" accent2="accent2" accent3="accent3" accent4="accent4" accent5="accent5" accent6="accent6" hlink="hlink" folHlink="folHlink"/>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troslide 01">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1623041"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1623041"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1623041"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sp>
        <p:nvSpPr>
          <p:cNvPr id="8" name="Shape 39">
            <a:extLst>
              <a:ext uri="{FF2B5EF4-FFF2-40B4-BE49-F238E27FC236}">
                <a16:creationId xmlns:a16="http://schemas.microsoft.com/office/drawing/2014/main" id="{1D21A039-D73C-6767-33CC-4A1D922E68C7}"/>
              </a:ext>
            </a:extLst>
          </p:cNvPr>
          <p:cNvSpPr>
            <a:spLocks noGrp="1"/>
          </p:cNvSpPr>
          <p:nvPr>
            <p:ph type="pic" sz="quarter" idx="13" hasCustomPrompt="1"/>
          </p:nvPr>
        </p:nvSpPr>
        <p:spPr>
          <a:xfrm>
            <a:off x="14099459" y="0"/>
            <a:ext cx="10284541" cy="1244237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pic>
        <p:nvPicPr>
          <p:cNvPr id="2" name="Grafik 1">
            <a:extLst>
              <a:ext uri="{FF2B5EF4-FFF2-40B4-BE49-F238E27FC236}">
                <a16:creationId xmlns:a16="http://schemas.microsoft.com/office/drawing/2014/main" id="{DF9E8FE0-1CDF-9433-937B-5A714D7050B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83160845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konografi 1">
    <p:spTree>
      <p:nvGrpSpPr>
        <p:cNvPr id="1" name=""/>
        <p:cNvGrpSpPr/>
        <p:nvPr/>
      </p:nvGrpSpPr>
      <p:grpSpPr>
        <a:xfrm>
          <a:off x="0" y="0"/>
          <a:ext cx="0" cy="0"/>
          <a:chOff x="0" y="0"/>
          <a:chExt cx="0" cy="0"/>
        </a:xfrm>
      </p:grpSpPr>
      <p:sp>
        <p:nvSpPr>
          <p:cNvPr id="111" name="Pladsholder til billede 9">
            <a:extLst>
              <a:ext uri="{FF2B5EF4-FFF2-40B4-BE49-F238E27FC236}">
                <a16:creationId xmlns:a16="http://schemas.microsoft.com/office/drawing/2014/main" id="{FEC8C457-313D-44A5-BCC8-04F83A791331}"/>
              </a:ext>
            </a:extLst>
          </p:cNvPr>
          <p:cNvSpPr>
            <a:spLocks noGrp="1"/>
          </p:cNvSpPr>
          <p:nvPr>
            <p:ph type="pic" sz="quarter" idx="14"/>
          </p:nvPr>
        </p:nvSpPr>
        <p:spPr>
          <a:xfrm>
            <a:off x="2056653" y="1741821"/>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12" name="Pladsholder til tekst 3">
            <a:extLst>
              <a:ext uri="{FF2B5EF4-FFF2-40B4-BE49-F238E27FC236}">
                <a16:creationId xmlns:a16="http://schemas.microsoft.com/office/drawing/2014/main" id="{D9B3D121-69F4-F4AE-326E-86687A5D4BA6}"/>
              </a:ext>
            </a:extLst>
          </p:cNvPr>
          <p:cNvSpPr>
            <a:spLocks noGrp="1"/>
          </p:cNvSpPr>
          <p:nvPr>
            <p:ph type="body" sz="quarter" idx="15" hasCustomPrompt="1"/>
          </p:nvPr>
        </p:nvSpPr>
        <p:spPr>
          <a:xfrm>
            <a:off x="2056653"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Ambulancebehandler</a:t>
            </a:r>
          </a:p>
        </p:txBody>
      </p:sp>
      <p:sp>
        <p:nvSpPr>
          <p:cNvPr id="113" name="Pladsholder til billede 9">
            <a:extLst>
              <a:ext uri="{FF2B5EF4-FFF2-40B4-BE49-F238E27FC236}">
                <a16:creationId xmlns:a16="http://schemas.microsoft.com/office/drawing/2014/main" id="{D639BA40-DF03-107B-3014-FF1719986EF1}"/>
              </a:ext>
            </a:extLst>
          </p:cNvPr>
          <p:cNvSpPr>
            <a:spLocks noGrp="1"/>
          </p:cNvSpPr>
          <p:nvPr>
            <p:ph type="pic" sz="quarter" idx="16"/>
          </p:nvPr>
        </p:nvSpPr>
        <p:spPr>
          <a:xfrm>
            <a:off x="2056653" y="5142681"/>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114" name="Pladsholder til tekst 3">
            <a:extLst>
              <a:ext uri="{FF2B5EF4-FFF2-40B4-BE49-F238E27FC236}">
                <a16:creationId xmlns:a16="http://schemas.microsoft.com/office/drawing/2014/main" id="{B014F54C-564D-0043-087D-67AAD420546C}"/>
              </a:ext>
            </a:extLst>
          </p:cNvPr>
          <p:cNvSpPr>
            <a:spLocks noGrp="1"/>
          </p:cNvSpPr>
          <p:nvPr>
            <p:ph type="body" sz="quarter" idx="17" hasCustomPrompt="1"/>
          </p:nvPr>
        </p:nvSpPr>
        <p:spPr>
          <a:xfrm>
            <a:off x="2056653"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Digitalt 01</a:t>
            </a:r>
          </a:p>
        </p:txBody>
      </p:sp>
      <p:sp>
        <p:nvSpPr>
          <p:cNvPr id="115" name="Pladsholder til billede 9">
            <a:extLst>
              <a:ext uri="{FF2B5EF4-FFF2-40B4-BE49-F238E27FC236}">
                <a16:creationId xmlns:a16="http://schemas.microsoft.com/office/drawing/2014/main" id="{C6E28C38-E850-AE03-437D-9F2D207AFDA0}"/>
              </a:ext>
            </a:extLst>
          </p:cNvPr>
          <p:cNvSpPr>
            <a:spLocks noGrp="1"/>
          </p:cNvSpPr>
          <p:nvPr>
            <p:ph type="pic" sz="quarter" idx="18"/>
          </p:nvPr>
        </p:nvSpPr>
        <p:spPr>
          <a:xfrm>
            <a:off x="2056653" y="8501025"/>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116" name="Pladsholder til tekst 3">
            <a:extLst>
              <a:ext uri="{FF2B5EF4-FFF2-40B4-BE49-F238E27FC236}">
                <a16:creationId xmlns:a16="http://schemas.microsoft.com/office/drawing/2014/main" id="{31EA4E7D-5BB5-332B-5E3E-47E5AB1BB96A}"/>
              </a:ext>
            </a:extLst>
          </p:cNvPr>
          <p:cNvSpPr>
            <a:spLocks noGrp="1"/>
          </p:cNvSpPr>
          <p:nvPr>
            <p:ph type="body" sz="quarter" idx="19" hasCustomPrompt="1"/>
          </p:nvPr>
        </p:nvSpPr>
        <p:spPr>
          <a:xfrm>
            <a:off x="2056653"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Jordemoder</a:t>
            </a:r>
          </a:p>
        </p:txBody>
      </p:sp>
      <p:sp>
        <p:nvSpPr>
          <p:cNvPr id="117" name="Pladsholder til billede 9">
            <a:extLst>
              <a:ext uri="{FF2B5EF4-FFF2-40B4-BE49-F238E27FC236}">
                <a16:creationId xmlns:a16="http://schemas.microsoft.com/office/drawing/2014/main" id="{D7D52455-EF59-8D2A-B7A4-2BD56E192945}"/>
              </a:ext>
            </a:extLst>
          </p:cNvPr>
          <p:cNvSpPr>
            <a:spLocks noGrp="1"/>
          </p:cNvSpPr>
          <p:nvPr>
            <p:ph type="pic" sz="quarter" idx="20"/>
          </p:nvPr>
        </p:nvSpPr>
        <p:spPr>
          <a:xfrm>
            <a:off x="5451013" y="1741821"/>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118" name="Pladsholder til tekst 3">
            <a:extLst>
              <a:ext uri="{FF2B5EF4-FFF2-40B4-BE49-F238E27FC236}">
                <a16:creationId xmlns:a16="http://schemas.microsoft.com/office/drawing/2014/main" id="{BED71977-57AA-9033-922B-9B15AA42BA5A}"/>
              </a:ext>
            </a:extLst>
          </p:cNvPr>
          <p:cNvSpPr>
            <a:spLocks noGrp="1"/>
          </p:cNvSpPr>
          <p:nvPr>
            <p:ph type="body" sz="quarter" idx="21" hasCustomPrompt="1"/>
          </p:nvPr>
        </p:nvSpPr>
        <p:spPr>
          <a:xfrm>
            <a:off x="5451013"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Autorisation</a:t>
            </a:r>
          </a:p>
        </p:txBody>
      </p:sp>
      <p:sp>
        <p:nvSpPr>
          <p:cNvPr id="119" name="Pladsholder til billede 9">
            <a:extLst>
              <a:ext uri="{FF2B5EF4-FFF2-40B4-BE49-F238E27FC236}">
                <a16:creationId xmlns:a16="http://schemas.microsoft.com/office/drawing/2014/main" id="{8DB6A8B3-683B-74E8-8B14-F444148BA21B}"/>
              </a:ext>
            </a:extLst>
          </p:cNvPr>
          <p:cNvSpPr>
            <a:spLocks noGrp="1"/>
          </p:cNvSpPr>
          <p:nvPr>
            <p:ph type="pic" sz="quarter" idx="22"/>
          </p:nvPr>
        </p:nvSpPr>
        <p:spPr>
          <a:xfrm>
            <a:off x="5451013" y="5142681"/>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120" name="Pladsholder til tekst 3">
            <a:extLst>
              <a:ext uri="{FF2B5EF4-FFF2-40B4-BE49-F238E27FC236}">
                <a16:creationId xmlns:a16="http://schemas.microsoft.com/office/drawing/2014/main" id="{4E032752-35DF-12D6-B2F7-3406FF612BAB}"/>
              </a:ext>
            </a:extLst>
          </p:cNvPr>
          <p:cNvSpPr>
            <a:spLocks noGrp="1"/>
          </p:cNvSpPr>
          <p:nvPr>
            <p:ph type="body" sz="quarter" idx="23" hasCustomPrompt="1"/>
          </p:nvPr>
        </p:nvSpPr>
        <p:spPr>
          <a:xfrm>
            <a:off x="5451013"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Digitalt 02</a:t>
            </a:r>
          </a:p>
        </p:txBody>
      </p:sp>
      <p:sp>
        <p:nvSpPr>
          <p:cNvPr id="121" name="Pladsholder til billede 9">
            <a:extLst>
              <a:ext uri="{FF2B5EF4-FFF2-40B4-BE49-F238E27FC236}">
                <a16:creationId xmlns:a16="http://schemas.microsoft.com/office/drawing/2014/main" id="{E7FEB339-0013-C356-104A-D30E3289B043}"/>
              </a:ext>
            </a:extLst>
          </p:cNvPr>
          <p:cNvSpPr>
            <a:spLocks noGrp="1"/>
          </p:cNvSpPr>
          <p:nvPr>
            <p:ph type="pic" sz="quarter" idx="24"/>
          </p:nvPr>
        </p:nvSpPr>
        <p:spPr>
          <a:xfrm>
            <a:off x="5451013" y="8501025"/>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122" name="Pladsholder til tekst 3">
            <a:extLst>
              <a:ext uri="{FF2B5EF4-FFF2-40B4-BE49-F238E27FC236}">
                <a16:creationId xmlns:a16="http://schemas.microsoft.com/office/drawing/2014/main" id="{CC33826C-62BC-DEDE-6BD3-6AA87DF26C7D}"/>
              </a:ext>
            </a:extLst>
          </p:cNvPr>
          <p:cNvSpPr>
            <a:spLocks noGrp="1"/>
          </p:cNvSpPr>
          <p:nvPr>
            <p:ph type="body" sz="quarter" idx="25" hasCustomPrompt="1"/>
          </p:nvPr>
        </p:nvSpPr>
        <p:spPr>
          <a:xfrm>
            <a:off x="5451013"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Journalføring</a:t>
            </a:r>
          </a:p>
        </p:txBody>
      </p:sp>
      <p:sp>
        <p:nvSpPr>
          <p:cNvPr id="123" name="Pladsholder til billede 9">
            <a:extLst>
              <a:ext uri="{FF2B5EF4-FFF2-40B4-BE49-F238E27FC236}">
                <a16:creationId xmlns:a16="http://schemas.microsoft.com/office/drawing/2014/main" id="{C68D63CA-92F9-8915-D01E-EBD34D373AA3}"/>
              </a:ext>
            </a:extLst>
          </p:cNvPr>
          <p:cNvSpPr>
            <a:spLocks noGrp="1"/>
          </p:cNvSpPr>
          <p:nvPr>
            <p:ph type="pic" sz="quarter" idx="26"/>
          </p:nvPr>
        </p:nvSpPr>
        <p:spPr>
          <a:xfrm>
            <a:off x="8845379" y="1741821"/>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124" name="Pladsholder til tekst 3">
            <a:extLst>
              <a:ext uri="{FF2B5EF4-FFF2-40B4-BE49-F238E27FC236}">
                <a16:creationId xmlns:a16="http://schemas.microsoft.com/office/drawing/2014/main" id="{34F024F8-F8FD-A0D7-0989-1C0BAF370824}"/>
              </a:ext>
            </a:extLst>
          </p:cNvPr>
          <p:cNvSpPr>
            <a:spLocks noGrp="1"/>
          </p:cNvSpPr>
          <p:nvPr>
            <p:ph type="body" sz="quarter" idx="27" hasCustomPrompt="1"/>
          </p:nvPr>
        </p:nvSpPr>
        <p:spPr>
          <a:xfrm>
            <a:off x="8845379"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Bandagist</a:t>
            </a:r>
          </a:p>
        </p:txBody>
      </p:sp>
      <p:sp>
        <p:nvSpPr>
          <p:cNvPr id="125" name="Pladsholder til billede 9">
            <a:extLst>
              <a:ext uri="{FF2B5EF4-FFF2-40B4-BE49-F238E27FC236}">
                <a16:creationId xmlns:a16="http://schemas.microsoft.com/office/drawing/2014/main" id="{BD962B83-6A48-482B-194F-DDBC847AD110}"/>
              </a:ext>
            </a:extLst>
          </p:cNvPr>
          <p:cNvSpPr>
            <a:spLocks noGrp="1"/>
          </p:cNvSpPr>
          <p:nvPr>
            <p:ph type="pic" sz="quarter" idx="28"/>
          </p:nvPr>
        </p:nvSpPr>
        <p:spPr>
          <a:xfrm>
            <a:off x="8845379" y="5142681"/>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126" name="Pladsholder til tekst 3">
            <a:extLst>
              <a:ext uri="{FF2B5EF4-FFF2-40B4-BE49-F238E27FC236}">
                <a16:creationId xmlns:a16="http://schemas.microsoft.com/office/drawing/2014/main" id="{6F73B73C-936F-D77E-F215-8124365E2A23}"/>
              </a:ext>
            </a:extLst>
          </p:cNvPr>
          <p:cNvSpPr>
            <a:spLocks noGrp="1"/>
          </p:cNvSpPr>
          <p:nvPr>
            <p:ph type="body" sz="quarter" idx="29" hasCustomPrompt="1"/>
          </p:nvPr>
        </p:nvSpPr>
        <p:spPr>
          <a:xfrm>
            <a:off x="8845379"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Ergoterapeut</a:t>
            </a:r>
          </a:p>
        </p:txBody>
      </p:sp>
      <p:sp>
        <p:nvSpPr>
          <p:cNvPr id="127" name="Pladsholder til billede 9">
            <a:extLst>
              <a:ext uri="{FF2B5EF4-FFF2-40B4-BE49-F238E27FC236}">
                <a16:creationId xmlns:a16="http://schemas.microsoft.com/office/drawing/2014/main" id="{4A608A67-4CF8-0378-C4A9-47379312AD81}"/>
              </a:ext>
            </a:extLst>
          </p:cNvPr>
          <p:cNvSpPr>
            <a:spLocks noGrp="1"/>
          </p:cNvSpPr>
          <p:nvPr>
            <p:ph type="pic" sz="quarter" idx="30"/>
          </p:nvPr>
        </p:nvSpPr>
        <p:spPr>
          <a:xfrm>
            <a:off x="8845379" y="8501025"/>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128" name="Pladsholder til tekst 3">
            <a:extLst>
              <a:ext uri="{FF2B5EF4-FFF2-40B4-BE49-F238E27FC236}">
                <a16:creationId xmlns:a16="http://schemas.microsoft.com/office/drawing/2014/main" id="{315FBB93-A104-64B3-2556-6FECA9DFF5C2}"/>
              </a:ext>
            </a:extLst>
          </p:cNvPr>
          <p:cNvSpPr>
            <a:spLocks noGrp="1"/>
          </p:cNvSpPr>
          <p:nvPr>
            <p:ph type="body" sz="quarter" idx="31" hasCustomPrompt="1"/>
          </p:nvPr>
        </p:nvSpPr>
        <p:spPr>
          <a:xfrm>
            <a:off x="8845379"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Kiropraktor</a:t>
            </a:r>
          </a:p>
        </p:txBody>
      </p:sp>
      <p:sp>
        <p:nvSpPr>
          <p:cNvPr id="129" name="Pladsholder til billede 9">
            <a:extLst>
              <a:ext uri="{FF2B5EF4-FFF2-40B4-BE49-F238E27FC236}">
                <a16:creationId xmlns:a16="http://schemas.microsoft.com/office/drawing/2014/main" id="{3893C3BA-A79D-8A42-881B-E048AF6118E4}"/>
              </a:ext>
            </a:extLst>
          </p:cNvPr>
          <p:cNvSpPr>
            <a:spLocks noGrp="1"/>
          </p:cNvSpPr>
          <p:nvPr>
            <p:ph type="pic" sz="quarter" idx="32"/>
          </p:nvPr>
        </p:nvSpPr>
        <p:spPr>
          <a:xfrm>
            <a:off x="12239741" y="1741821"/>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130" name="Pladsholder til tekst 3">
            <a:extLst>
              <a:ext uri="{FF2B5EF4-FFF2-40B4-BE49-F238E27FC236}">
                <a16:creationId xmlns:a16="http://schemas.microsoft.com/office/drawing/2014/main" id="{85681E04-0166-975D-CD15-58701AC99ECF}"/>
              </a:ext>
            </a:extLst>
          </p:cNvPr>
          <p:cNvSpPr>
            <a:spLocks noGrp="1"/>
          </p:cNvSpPr>
          <p:nvPr>
            <p:ph type="body" sz="quarter" idx="33" hasCustomPrompt="1"/>
          </p:nvPr>
        </p:nvSpPr>
        <p:spPr>
          <a:xfrm>
            <a:off x="12239741"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Behandlerfarmaceut</a:t>
            </a:r>
          </a:p>
        </p:txBody>
      </p:sp>
      <p:sp>
        <p:nvSpPr>
          <p:cNvPr id="131" name="Pladsholder til billede 9">
            <a:extLst>
              <a:ext uri="{FF2B5EF4-FFF2-40B4-BE49-F238E27FC236}">
                <a16:creationId xmlns:a16="http://schemas.microsoft.com/office/drawing/2014/main" id="{E39D3359-4223-59AC-BFA4-09E75E40670B}"/>
              </a:ext>
            </a:extLst>
          </p:cNvPr>
          <p:cNvSpPr>
            <a:spLocks noGrp="1"/>
          </p:cNvSpPr>
          <p:nvPr>
            <p:ph type="pic" sz="quarter" idx="34"/>
          </p:nvPr>
        </p:nvSpPr>
        <p:spPr>
          <a:xfrm>
            <a:off x="12239741" y="5142681"/>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132" name="Pladsholder til tekst 3">
            <a:extLst>
              <a:ext uri="{FF2B5EF4-FFF2-40B4-BE49-F238E27FC236}">
                <a16:creationId xmlns:a16="http://schemas.microsoft.com/office/drawing/2014/main" id="{0A5535D5-5DC6-FA42-5B4D-3EE4A9B62C80}"/>
              </a:ext>
            </a:extLst>
          </p:cNvPr>
          <p:cNvSpPr>
            <a:spLocks noGrp="1"/>
          </p:cNvSpPr>
          <p:nvPr>
            <p:ph type="body" sz="quarter" idx="35" hasCustomPrompt="1"/>
          </p:nvPr>
        </p:nvSpPr>
        <p:spPr>
          <a:xfrm>
            <a:off x="12239741"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EU-sygesikringskort</a:t>
            </a:r>
          </a:p>
        </p:txBody>
      </p:sp>
      <p:sp>
        <p:nvSpPr>
          <p:cNvPr id="133" name="Pladsholder til billede 9">
            <a:extLst>
              <a:ext uri="{FF2B5EF4-FFF2-40B4-BE49-F238E27FC236}">
                <a16:creationId xmlns:a16="http://schemas.microsoft.com/office/drawing/2014/main" id="{76B29093-DD6E-858B-167E-7DBBA4645773}"/>
              </a:ext>
            </a:extLst>
          </p:cNvPr>
          <p:cNvSpPr>
            <a:spLocks noGrp="1"/>
          </p:cNvSpPr>
          <p:nvPr>
            <p:ph type="pic" sz="quarter" idx="36"/>
          </p:nvPr>
        </p:nvSpPr>
        <p:spPr>
          <a:xfrm>
            <a:off x="12239741" y="8501025"/>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134" name="Pladsholder til tekst 3">
            <a:extLst>
              <a:ext uri="{FF2B5EF4-FFF2-40B4-BE49-F238E27FC236}">
                <a16:creationId xmlns:a16="http://schemas.microsoft.com/office/drawing/2014/main" id="{D41519BF-B1D2-7E0D-773E-E8C35AB5D4D8}"/>
              </a:ext>
            </a:extLst>
          </p:cNvPr>
          <p:cNvSpPr>
            <a:spLocks noGrp="1"/>
          </p:cNvSpPr>
          <p:nvPr>
            <p:ph type="body" sz="quarter" idx="37" hasCustomPrompt="1"/>
          </p:nvPr>
        </p:nvSpPr>
        <p:spPr>
          <a:xfrm>
            <a:off x="12239741"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Klinisk diætist</a:t>
            </a:r>
          </a:p>
        </p:txBody>
      </p:sp>
      <p:sp>
        <p:nvSpPr>
          <p:cNvPr id="135" name="Pladsholder til billede 9">
            <a:extLst>
              <a:ext uri="{FF2B5EF4-FFF2-40B4-BE49-F238E27FC236}">
                <a16:creationId xmlns:a16="http://schemas.microsoft.com/office/drawing/2014/main" id="{BC40C166-5AF8-1108-5BCF-63281826BB22}"/>
              </a:ext>
            </a:extLst>
          </p:cNvPr>
          <p:cNvSpPr>
            <a:spLocks noGrp="1"/>
          </p:cNvSpPr>
          <p:nvPr>
            <p:ph type="pic" sz="quarter" idx="38"/>
          </p:nvPr>
        </p:nvSpPr>
        <p:spPr>
          <a:xfrm>
            <a:off x="15634105" y="1741821"/>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136" name="Pladsholder til tekst 3">
            <a:extLst>
              <a:ext uri="{FF2B5EF4-FFF2-40B4-BE49-F238E27FC236}">
                <a16:creationId xmlns:a16="http://schemas.microsoft.com/office/drawing/2014/main" id="{4A544063-5F3E-790C-9204-F7305DA6EF09}"/>
              </a:ext>
            </a:extLst>
          </p:cNvPr>
          <p:cNvSpPr>
            <a:spLocks noGrp="1"/>
          </p:cNvSpPr>
          <p:nvPr>
            <p:ph type="body" sz="quarter" idx="39" hasCustomPrompt="1"/>
          </p:nvPr>
        </p:nvSpPr>
        <p:spPr>
          <a:xfrm>
            <a:off x="15634105"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Bioanalytiker</a:t>
            </a:r>
          </a:p>
        </p:txBody>
      </p:sp>
      <p:sp>
        <p:nvSpPr>
          <p:cNvPr id="137" name="Pladsholder til billede 9">
            <a:extLst>
              <a:ext uri="{FF2B5EF4-FFF2-40B4-BE49-F238E27FC236}">
                <a16:creationId xmlns:a16="http://schemas.microsoft.com/office/drawing/2014/main" id="{7F511964-A85F-973E-17A1-12A2E3D680DA}"/>
              </a:ext>
            </a:extLst>
          </p:cNvPr>
          <p:cNvSpPr>
            <a:spLocks noGrp="1"/>
          </p:cNvSpPr>
          <p:nvPr>
            <p:ph type="pic" sz="quarter" idx="40"/>
          </p:nvPr>
        </p:nvSpPr>
        <p:spPr>
          <a:xfrm>
            <a:off x="15634105" y="5142681"/>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138" name="Pladsholder til tekst 3">
            <a:extLst>
              <a:ext uri="{FF2B5EF4-FFF2-40B4-BE49-F238E27FC236}">
                <a16:creationId xmlns:a16="http://schemas.microsoft.com/office/drawing/2014/main" id="{40E6948E-5E10-C833-9A80-9C8EDE33066C}"/>
              </a:ext>
            </a:extLst>
          </p:cNvPr>
          <p:cNvSpPr>
            <a:spLocks noGrp="1"/>
          </p:cNvSpPr>
          <p:nvPr>
            <p:ph type="body" sz="quarter" idx="41" hasCustomPrompt="1"/>
          </p:nvPr>
        </p:nvSpPr>
        <p:spPr>
          <a:xfrm>
            <a:off x="15634105"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Fodterapeut</a:t>
            </a:r>
          </a:p>
        </p:txBody>
      </p:sp>
      <p:sp>
        <p:nvSpPr>
          <p:cNvPr id="139" name="Pladsholder til billede 9">
            <a:extLst>
              <a:ext uri="{FF2B5EF4-FFF2-40B4-BE49-F238E27FC236}">
                <a16:creationId xmlns:a16="http://schemas.microsoft.com/office/drawing/2014/main" id="{C5DF3B7C-F3D1-8790-34BA-BB64F1742E49}"/>
              </a:ext>
            </a:extLst>
          </p:cNvPr>
          <p:cNvSpPr>
            <a:spLocks noGrp="1"/>
          </p:cNvSpPr>
          <p:nvPr>
            <p:ph type="pic" sz="quarter" idx="42"/>
          </p:nvPr>
        </p:nvSpPr>
        <p:spPr>
          <a:xfrm>
            <a:off x="15634105" y="8501025"/>
            <a:ext cx="2443162" cy="2443162"/>
          </a:xfrm>
          <a:blipFill>
            <a:blip r:embed="rId30">
              <a:extLst>
                <a:ext uri="{96DAC541-7B7A-43D3-8B79-37D633B846F1}">
                  <asvg:svgBlip xmlns:asvg="http://schemas.microsoft.com/office/drawing/2016/SVG/main" r:embed="rId31"/>
                </a:ext>
              </a:extLst>
            </a:blip>
            <a:stretch>
              <a:fillRect/>
            </a:stretch>
          </a:blipFill>
        </p:spPr>
        <p:txBody>
          <a:bodyPr/>
          <a:lstStyle/>
          <a:p>
            <a:r>
              <a:rPr lang="da-DK"/>
              <a:t>Klik på ikonet for at tilføje et billede</a:t>
            </a:r>
            <a:endParaRPr lang="da-DK" dirty="0"/>
          </a:p>
        </p:txBody>
      </p:sp>
      <p:sp>
        <p:nvSpPr>
          <p:cNvPr id="140" name="Pladsholder til tekst 3">
            <a:extLst>
              <a:ext uri="{FF2B5EF4-FFF2-40B4-BE49-F238E27FC236}">
                <a16:creationId xmlns:a16="http://schemas.microsoft.com/office/drawing/2014/main" id="{DDF16E00-AE72-B9E1-986C-663B39955E2C}"/>
              </a:ext>
            </a:extLst>
          </p:cNvPr>
          <p:cNvSpPr>
            <a:spLocks noGrp="1"/>
          </p:cNvSpPr>
          <p:nvPr>
            <p:ph type="body" sz="quarter" idx="43" hasCustomPrompt="1"/>
          </p:nvPr>
        </p:nvSpPr>
        <p:spPr>
          <a:xfrm>
            <a:off x="15634105"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Klinisk tandtekniker</a:t>
            </a:r>
          </a:p>
        </p:txBody>
      </p:sp>
      <p:sp>
        <p:nvSpPr>
          <p:cNvPr id="141" name="Pladsholder til billede 9">
            <a:extLst>
              <a:ext uri="{FF2B5EF4-FFF2-40B4-BE49-F238E27FC236}">
                <a16:creationId xmlns:a16="http://schemas.microsoft.com/office/drawing/2014/main" id="{1012C7D0-8E1F-1107-E309-D425FDBBE694}"/>
              </a:ext>
            </a:extLst>
          </p:cNvPr>
          <p:cNvSpPr>
            <a:spLocks noGrp="1"/>
          </p:cNvSpPr>
          <p:nvPr>
            <p:ph type="pic" sz="quarter" idx="44"/>
          </p:nvPr>
        </p:nvSpPr>
        <p:spPr>
          <a:xfrm>
            <a:off x="19028467" y="1741821"/>
            <a:ext cx="2443162" cy="2443162"/>
          </a:xfrm>
          <a:blipFill>
            <a:blip r:embed="rId32">
              <a:extLst>
                <a:ext uri="{96DAC541-7B7A-43D3-8B79-37D633B846F1}">
                  <asvg:svgBlip xmlns:asvg="http://schemas.microsoft.com/office/drawing/2016/SVG/main" r:embed="rId33"/>
                </a:ext>
              </a:extLst>
            </a:blip>
            <a:stretch>
              <a:fillRect/>
            </a:stretch>
          </a:blipFill>
        </p:spPr>
        <p:txBody>
          <a:bodyPr/>
          <a:lstStyle/>
          <a:p>
            <a:r>
              <a:rPr lang="da-DK"/>
              <a:t>Klik på ikonet for at tilføje et billede</a:t>
            </a:r>
            <a:endParaRPr lang="da-DK" dirty="0"/>
          </a:p>
        </p:txBody>
      </p:sp>
      <p:sp>
        <p:nvSpPr>
          <p:cNvPr id="142" name="Pladsholder til tekst 3">
            <a:extLst>
              <a:ext uri="{FF2B5EF4-FFF2-40B4-BE49-F238E27FC236}">
                <a16:creationId xmlns:a16="http://schemas.microsoft.com/office/drawing/2014/main" id="{797B57D8-B6B3-5CF5-9D77-27543CA2BEEF}"/>
              </a:ext>
            </a:extLst>
          </p:cNvPr>
          <p:cNvSpPr>
            <a:spLocks noGrp="1"/>
          </p:cNvSpPr>
          <p:nvPr>
            <p:ph type="body" sz="quarter" idx="45" hasCustomPrompt="1"/>
          </p:nvPr>
        </p:nvSpPr>
        <p:spPr>
          <a:xfrm>
            <a:off x="19028467"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Brev</a:t>
            </a:r>
          </a:p>
        </p:txBody>
      </p:sp>
      <p:sp>
        <p:nvSpPr>
          <p:cNvPr id="143" name="Pladsholder til billede 9">
            <a:extLst>
              <a:ext uri="{FF2B5EF4-FFF2-40B4-BE49-F238E27FC236}">
                <a16:creationId xmlns:a16="http://schemas.microsoft.com/office/drawing/2014/main" id="{F37BFD91-687C-F00B-B43C-073FF03D2A2E}"/>
              </a:ext>
            </a:extLst>
          </p:cNvPr>
          <p:cNvSpPr>
            <a:spLocks noGrp="1"/>
          </p:cNvSpPr>
          <p:nvPr>
            <p:ph type="pic" sz="quarter" idx="46"/>
          </p:nvPr>
        </p:nvSpPr>
        <p:spPr>
          <a:xfrm>
            <a:off x="19028467" y="5142681"/>
            <a:ext cx="2443162" cy="2443162"/>
          </a:xfrm>
          <a:blipFill>
            <a:blip r:embed="rId34">
              <a:extLst>
                <a:ext uri="{96DAC541-7B7A-43D3-8B79-37D633B846F1}">
                  <asvg:svgBlip xmlns:asvg="http://schemas.microsoft.com/office/drawing/2016/SVG/main" r:embed="rId35"/>
                </a:ext>
              </a:extLst>
            </a:blip>
            <a:stretch>
              <a:fillRect/>
            </a:stretch>
          </a:blipFill>
        </p:spPr>
        <p:txBody>
          <a:bodyPr/>
          <a:lstStyle/>
          <a:p>
            <a:r>
              <a:rPr lang="da-DK"/>
              <a:t>Klik på ikonet for at tilføje et billede</a:t>
            </a:r>
            <a:endParaRPr lang="da-DK" dirty="0"/>
          </a:p>
        </p:txBody>
      </p:sp>
      <p:sp>
        <p:nvSpPr>
          <p:cNvPr id="144" name="Pladsholder til tekst 3">
            <a:extLst>
              <a:ext uri="{FF2B5EF4-FFF2-40B4-BE49-F238E27FC236}">
                <a16:creationId xmlns:a16="http://schemas.microsoft.com/office/drawing/2014/main" id="{4DACEFD3-3A85-C9FD-4B63-6CA5AAEB9873}"/>
              </a:ext>
            </a:extLst>
          </p:cNvPr>
          <p:cNvSpPr>
            <a:spLocks noGrp="1"/>
          </p:cNvSpPr>
          <p:nvPr>
            <p:ph type="body" sz="quarter" idx="47" hasCustomPrompt="1"/>
          </p:nvPr>
        </p:nvSpPr>
        <p:spPr>
          <a:xfrm>
            <a:off x="19028467"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Fysioterapeut</a:t>
            </a:r>
          </a:p>
        </p:txBody>
      </p:sp>
      <p:sp>
        <p:nvSpPr>
          <p:cNvPr id="145" name="Pladsholder til billede 9">
            <a:extLst>
              <a:ext uri="{FF2B5EF4-FFF2-40B4-BE49-F238E27FC236}">
                <a16:creationId xmlns:a16="http://schemas.microsoft.com/office/drawing/2014/main" id="{E3F96606-2E67-1150-9857-22D0B0990466}"/>
              </a:ext>
            </a:extLst>
          </p:cNvPr>
          <p:cNvSpPr>
            <a:spLocks noGrp="1"/>
          </p:cNvSpPr>
          <p:nvPr>
            <p:ph type="pic" sz="quarter" idx="48"/>
          </p:nvPr>
        </p:nvSpPr>
        <p:spPr>
          <a:xfrm>
            <a:off x="19028467" y="8501025"/>
            <a:ext cx="2443162" cy="2443162"/>
          </a:xfrm>
          <a:blipFill>
            <a:blip r:embed="rId36">
              <a:extLst>
                <a:ext uri="{96DAC541-7B7A-43D3-8B79-37D633B846F1}">
                  <asvg:svgBlip xmlns:asvg="http://schemas.microsoft.com/office/drawing/2016/SVG/main" r:embed="rId37"/>
                </a:ext>
              </a:extLst>
            </a:blip>
            <a:stretch>
              <a:fillRect/>
            </a:stretch>
          </a:blipFill>
        </p:spPr>
        <p:txBody>
          <a:bodyPr/>
          <a:lstStyle/>
          <a:p>
            <a:r>
              <a:rPr lang="da-DK"/>
              <a:t>Klik på ikonet for at tilføje et billede</a:t>
            </a:r>
            <a:endParaRPr lang="da-DK" dirty="0"/>
          </a:p>
        </p:txBody>
      </p:sp>
      <p:sp>
        <p:nvSpPr>
          <p:cNvPr id="146" name="Pladsholder til tekst 3">
            <a:extLst>
              <a:ext uri="{FF2B5EF4-FFF2-40B4-BE49-F238E27FC236}">
                <a16:creationId xmlns:a16="http://schemas.microsoft.com/office/drawing/2014/main" id="{4EE34D0C-6CBE-148F-9919-7115148B3AEA}"/>
              </a:ext>
            </a:extLst>
          </p:cNvPr>
          <p:cNvSpPr>
            <a:spLocks noGrp="1"/>
          </p:cNvSpPr>
          <p:nvPr>
            <p:ph type="body" sz="quarter" idx="49" hasCustomPrompt="1"/>
          </p:nvPr>
        </p:nvSpPr>
        <p:spPr>
          <a:xfrm>
            <a:off x="19028467"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Læge</a:t>
            </a:r>
          </a:p>
        </p:txBody>
      </p:sp>
      <p:pic>
        <p:nvPicPr>
          <p:cNvPr id="2" name="Grafik 1">
            <a:extLst>
              <a:ext uri="{FF2B5EF4-FFF2-40B4-BE49-F238E27FC236}">
                <a16:creationId xmlns:a16="http://schemas.microsoft.com/office/drawing/2014/main" id="{458FB138-8AC9-873A-E795-3E15A7C62BB1}"/>
              </a:ext>
            </a:extLst>
          </p:cNvPr>
          <p:cNvPicPr>
            <a:picLocks noChangeAspect="1"/>
          </p:cNvPicPr>
          <p:nvPr userDrawn="1"/>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2864305422"/>
      </p:ext>
    </p:extLst>
  </p:cSld>
  <p:clrMapOvr>
    <a:masterClrMapping/>
  </p:clrMapOvr>
  <p:transition spd="med"/>
  <p:extLst mod="1">
    <p:ext uri="{DCECCB84-F9BA-43D5-87BE-67443E8EF086}">
      <p15:sldGuideLst xmlns:p15="http://schemas.microsoft.com/office/powerpoint/2012/main">
        <p15:guide id="1" pos="25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konografi 2">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F1657231-1A8C-E731-FE22-9CA211521A34}"/>
              </a:ext>
            </a:extLst>
          </p:cNvPr>
          <p:cNvSpPr>
            <a:spLocks noGrp="1"/>
          </p:cNvSpPr>
          <p:nvPr>
            <p:ph type="pic" sz="quarter" idx="14"/>
          </p:nvPr>
        </p:nvSpPr>
        <p:spPr>
          <a:xfrm>
            <a:off x="2056653" y="1741821"/>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2" name="Pladsholder til tekst 3">
            <a:extLst>
              <a:ext uri="{FF2B5EF4-FFF2-40B4-BE49-F238E27FC236}">
                <a16:creationId xmlns:a16="http://schemas.microsoft.com/office/drawing/2014/main" id="{2CE4C143-C6BA-31E1-3BB1-F54444F4B419}"/>
              </a:ext>
            </a:extLst>
          </p:cNvPr>
          <p:cNvSpPr>
            <a:spLocks noGrp="1"/>
          </p:cNvSpPr>
          <p:nvPr>
            <p:ph type="body" sz="quarter" idx="15" hasCustomPrompt="1"/>
          </p:nvPr>
        </p:nvSpPr>
        <p:spPr>
          <a:xfrm>
            <a:off x="2056653"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Medicin</a:t>
            </a:r>
          </a:p>
        </p:txBody>
      </p:sp>
      <p:sp>
        <p:nvSpPr>
          <p:cNvPr id="45" name="Pladsholder til billede 9">
            <a:extLst>
              <a:ext uri="{FF2B5EF4-FFF2-40B4-BE49-F238E27FC236}">
                <a16:creationId xmlns:a16="http://schemas.microsoft.com/office/drawing/2014/main" id="{00704EA7-28E2-7EEA-F6A2-2FB7C423090D}"/>
              </a:ext>
            </a:extLst>
          </p:cNvPr>
          <p:cNvSpPr>
            <a:spLocks noGrp="1"/>
          </p:cNvSpPr>
          <p:nvPr>
            <p:ph type="pic" sz="quarter" idx="16"/>
          </p:nvPr>
        </p:nvSpPr>
        <p:spPr>
          <a:xfrm>
            <a:off x="2056653" y="5142681"/>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46" name="Pladsholder til tekst 3">
            <a:extLst>
              <a:ext uri="{FF2B5EF4-FFF2-40B4-BE49-F238E27FC236}">
                <a16:creationId xmlns:a16="http://schemas.microsoft.com/office/drawing/2014/main" id="{657A5437-B875-5018-B6A4-154FC8600418}"/>
              </a:ext>
            </a:extLst>
          </p:cNvPr>
          <p:cNvSpPr>
            <a:spLocks noGrp="1"/>
          </p:cNvSpPr>
          <p:nvPr>
            <p:ph type="body" sz="quarter" idx="17" hasCustomPrompt="1"/>
          </p:nvPr>
        </p:nvSpPr>
        <p:spPr>
          <a:xfrm>
            <a:off x="2056653"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Social- og sundhedsassistent</a:t>
            </a:r>
          </a:p>
        </p:txBody>
      </p:sp>
      <p:sp>
        <p:nvSpPr>
          <p:cNvPr id="47" name="Pladsholder til billede 9">
            <a:extLst>
              <a:ext uri="{FF2B5EF4-FFF2-40B4-BE49-F238E27FC236}">
                <a16:creationId xmlns:a16="http://schemas.microsoft.com/office/drawing/2014/main" id="{6FDB5030-2435-18ED-372E-3686B782CF77}"/>
              </a:ext>
            </a:extLst>
          </p:cNvPr>
          <p:cNvSpPr>
            <a:spLocks noGrp="1"/>
          </p:cNvSpPr>
          <p:nvPr>
            <p:ph type="pic" sz="quarter" idx="18"/>
          </p:nvPr>
        </p:nvSpPr>
        <p:spPr>
          <a:xfrm>
            <a:off x="2056653" y="8501025"/>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48" name="Pladsholder til tekst 3">
            <a:extLst>
              <a:ext uri="{FF2B5EF4-FFF2-40B4-BE49-F238E27FC236}">
                <a16:creationId xmlns:a16="http://schemas.microsoft.com/office/drawing/2014/main" id="{2610843B-2B61-4475-4834-0DD537E524A4}"/>
              </a:ext>
            </a:extLst>
          </p:cNvPr>
          <p:cNvSpPr>
            <a:spLocks noGrp="1"/>
          </p:cNvSpPr>
          <p:nvPr>
            <p:ph type="body" sz="quarter" idx="19" hasCustomPrompt="1"/>
          </p:nvPr>
        </p:nvSpPr>
        <p:spPr>
          <a:xfrm>
            <a:off x="2056653"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Tandlæge</a:t>
            </a:r>
          </a:p>
        </p:txBody>
      </p:sp>
      <p:sp>
        <p:nvSpPr>
          <p:cNvPr id="49" name="Pladsholder til billede 9">
            <a:extLst>
              <a:ext uri="{FF2B5EF4-FFF2-40B4-BE49-F238E27FC236}">
                <a16:creationId xmlns:a16="http://schemas.microsoft.com/office/drawing/2014/main" id="{5F504D4D-6A74-B2FB-38D4-C9F63B0DC4EE}"/>
              </a:ext>
            </a:extLst>
          </p:cNvPr>
          <p:cNvSpPr>
            <a:spLocks noGrp="1"/>
          </p:cNvSpPr>
          <p:nvPr>
            <p:ph type="pic" sz="quarter" idx="20"/>
          </p:nvPr>
        </p:nvSpPr>
        <p:spPr>
          <a:xfrm>
            <a:off x="5451013" y="1741821"/>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50" name="Pladsholder til tekst 3">
            <a:extLst>
              <a:ext uri="{FF2B5EF4-FFF2-40B4-BE49-F238E27FC236}">
                <a16:creationId xmlns:a16="http://schemas.microsoft.com/office/drawing/2014/main" id="{06B3F8DE-CFF9-28B5-95E9-18A0BAEB79AD}"/>
              </a:ext>
            </a:extLst>
          </p:cNvPr>
          <p:cNvSpPr>
            <a:spLocks noGrp="1"/>
          </p:cNvSpPr>
          <p:nvPr>
            <p:ph type="body" sz="quarter" idx="21" hasCustomPrompt="1"/>
          </p:nvPr>
        </p:nvSpPr>
        <p:spPr>
          <a:xfrm>
            <a:off x="5451013"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Optometrist</a:t>
            </a:r>
          </a:p>
        </p:txBody>
      </p:sp>
      <p:sp>
        <p:nvSpPr>
          <p:cNvPr id="51" name="Pladsholder til billede 9">
            <a:extLst>
              <a:ext uri="{FF2B5EF4-FFF2-40B4-BE49-F238E27FC236}">
                <a16:creationId xmlns:a16="http://schemas.microsoft.com/office/drawing/2014/main" id="{A7A70E63-2446-272F-6BF1-E25BC039CAC4}"/>
              </a:ext>
            </a:extLst>
          </p:cNvPr>
          <p:cNvSpPr>
            <a:spLocks noGrp="1"/>
          </p:cNvSpPr>
          <p:nvPr>
            <p:ph type="pic" sz="quarter" idx="22"/>
          </p:nvPr>
        </p:nvSpPr>
        <p:spPr>
          <a:xfrm>
            <a:off x="5451013" y="5142681"/>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52" name="Pladsholder til tekst 3">
            <a:extLst>
              <a:ext uri="{FF2B5EF4-FFF2-40B4-BE49-F238E27FC236}">
                <a16:creationId xmlns:a16="http://schemas.microsoft.com/office/drawing/2014/main" id="{A4811E02-CE76-DEDC-3A80-BF99A0A88800}"/>
              </a:ext>
            </a:extLst>
          </p:cNvPr>
          <p:cNvSpPr>
            <a:spLocks noGrp="1"/>
          </p:cNvSpPr>
          <p:nvPr>
            <p:ph type="body" sz="quarter" idx="23" hasCustomPrompt="1"/>
          </p:nvPr>
        </p:nvSpPr>
        <p:spPr>
          <a:xfrm>
            <a:off x="5451013"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Sundhedsperson 01</a:t>
            </a:r>
          </a:p>
        </p:txBody>
      </p:sp>
      <p:sp>
        <p:nvSpPr>
          <p:cNvPr id="53" name="Pladsholder til billede 9">
            <a:extLst>
              <a:ext uri="{FF2B5EF4-FFF2-40B4-BE49-F238E27FC236}">
                <a16:creationId xmlns:a16="http://schemas.microsoft.com/office/drawing/2014/main" id="{83B95AF1-AAC1-E471-509D-827956248B02}"/>
              </a:ext>
            </a:extLst>
          </p:cNvPr>
          <p:cNvSpPr>
            <a:spLocks noGrp="1"/>
          </p:cNvSpPr>
          <p:nvPr>
            <p:ph type="pic" sz="quarter" idx="24"/>
          </p:nvPr>
        </p:nvSpPr>
        <p:spPr>
          <a:xfrm>
            <a:off x="5451013" y="8501025"/>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54" name="Pladsholder til tekst 3">
            <a:extLst>
              <a:ext uri="{FF2B5EF4-FFF2-40B4-BE49-F238E27FC236}">
                <a16:creationId xmlns:a16="http://schemas.microsoft.com/office/drawing/2014/main" id="{45929B3D-A362-FB5C-39E7-ED72C26741E2}"/>
              </a:ext>
            </a:extLst>
          </p:cNvPr>
          <p:cNvSpPr>
            <a:spLocks noGrp="1"/>
          </p:cNvSpPr>
          <p:nvPr>
            <p:ph type="body" sz="quarter" idx="25" hasCustomPrompt="1"/>
          </p:nvPr>
        </p:nvSpPr>
        <p:spPr>
          <a:xfrm>
            <a:off x="5451013" y="10944186"/>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Tandplejer</a:t>
            </a:r>
          </a:p>
        </p:txBody>
      </p:sp>
      <p:sp>
        <p:nvSpPr>
          <p:cNvPr id="55" name="Pladsholder til billede 9">
            <a:extLst>
              <a:ext uri="{FF2B5EF4-FFF2-40B4-BE49-F238E27FC236}">
                <a16:creationId xmlns:a16="http://schemas.microsoft.com/office/drawing/2014/main" id="{8E40E3D3-F95E-5179-D1E3-9BB5CD6325D3}"/>
              </a:ext>
            </a:extLst>
          </p:cNvPr>
          <p:cNvSpPr>
            <a:spLocks noGrp="1"/>
          </p:cNvSpPr>
          <p:nvPr>
            <p:ph type="pic" sz="quarter" idx="26"/>
          </p:nvPr>
        </p:nvSpPr>
        <p:spPr>
          <a:xfrm>
            <a:off x="8845379" y="1741821"/>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56" name="Pladsholder til tekst 3">
            <a:extLst>
              <a:ext uri="{FF2B5EF4-FFF2-40B4-BE49-F238E27FC236}">
                <a16:creationId xmlns:a16="http://schemas.microsoft.com/office/drawing/2014/main" id="{3DB68780-B59A-4932-1E97-150ABE1C3872}"/>
              </a:ext>
            </a:extLst>
          </p:cNvPr>
          <p:cNvSpPr>
            <a:spLocks noGrp="1"/>
          </p:cNvSpPr>
          <p:nvPr>
            <p:ph type="body" sz="quarter" idx="27" hasCustomPrompt="1"/>
          </p:nvPr>
        </p:nvSpPr>
        <p:spPr>
          <a:xfrm>
            <a:off x="8845379"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err="1"/>
              <a:t>Osteopat</a:t>
            </a:r>
            <a:endParaRPr lang="da-DK" dirty="0"/>
          </a:p>
        </p:txBody>
      </p:sp>
      <p:sp>
        <p:nvSpPr>
          <p:cNvPr id="57" name="Pladsholder til billede 9">
            <a:extLst>
              <a:ext uri="{FF2B5EF4-FFF2-40B4-BE49-F238E27FC236}">
                <a16:creationId xmlns:a16="http://schemas.microsoft.com/office/drawing/2014/main" id="{1E933B42-5AF4-326B-9B0E-2B00F60F9899}"/>
              </a:ext>
            </a:extLst>
          </p:cNvPr>
          <p:cNvSpPr>
            <a:spLocks noGrp="1"/>
          </p:cNvSpPr>
          <p:nvPr>
            <p:ph type="pic" sz="quarter" idx="28"/>
          </p:nvPr>
        </p:nvSpPr>
        <p:spPr>
          <a:xfrm>
            <a:off x="8845379" y="5142681"/>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58" name="Pladsholder til tekst 3">
            <a:extLst>
              <a:ext uri="{FF2B5EF4-FFF2-40B4-BE49-F238E27FC236}">
                <a16:creationId xmlns:a16="http://schemas.microsoft.com/office/drawing/2014/main" id="{90C184D2-6197-2488-C4B4-A7471B7B16A9}"/>
              </a:ext>
            </a:extLst>
          </p:cNvPr>
          <p:cNvSpPr>
            <a:spLocks noGrp="1"/>
          </p:cNvSpPr>
          <p:nvPr>
            <p:ph type="body" sz="quarter" idx="29" hasCustomPrompt="1"/>
          </p:nvPr>
        </p:nvSpPr>
        <p:spPr>
          <a:xfrm>
            <a:off x="8845379"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Sundhedsperson 02</a:t>
            </a:r>
          </a:p>
        </p:txBody>
      </p:sp>
      <p:sp>
        <p:nvSpPr>
          <p:cNvPr id="61" name="Pladsholder til billede 9">
            <a:extLst>
              <a:ext uri="{FF2B5EF4-FFF2-40B4-BE49-F238E27FC236}">
                <a16:creationId xmlns:a16="http://schemas.microsoft.com/office/drawing/2014/main" id="{7F5B45CF-48C5-43F9-702B-334234EA439C}"/>
              </a:ext>
            </a:extLst>
          </p:cNvPr>
          <p:cNvSpPr>
            <a:spLocks noGrp="1"/>
          </p:cNvSpPr>
          <p:nvPr>
            <p:ph type="pic" sz="quarter" idx="32"/>
          </p:nvPr>
        </p:nvSpPr>
        <p:spPr>
          <a:xfrm>
            <a:off x="12239741" y="1741821"/>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62" name="Pladsholder til tekst 3">
            <a:extLst>
              <a:ext uri="{FF2B5EF4-FFF2-40B4-BE49-F238E27FC236}">
                <a16:creationId xmlns:a16="http://schemas.microsoft.com/office/drawing/2014/main" id="{49B8FA5E-EA49-94F4-2301-A5B2A198C7B6}"/>
              </a:ext>
            </a:extLst>
          </p:cNvPr>
          <p:cNvSpPr>
            <a:spLocks noGrp="1"/>
          </p:cNvSpPr>
          <p:nvPr>
            <p:ph type="body" sz="quarter" idx="33" hasCustomPrompt="1"/>
          </p:nvPr>
        </p:nvSpPr>
        <p:spPr>
          <a:xfrm>
            <a:off x="12239741"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Paragraf</a:t>
            </a:r>
          </a:p>
        </p:txBody>
      </p:sp>
      <p:sp>
        <p:nvSpPr>
          <p:cNvPr id="63" name="Pladsholder til billede 9">
            <a:extLst>
              <a:ext uri="{FF2B5EF4-FFF2-40B4-BE49-F238E27FC236}">
                <a16:creationId xmlns:a16="http://schemas.microsoft.com/office/drawing/2014/main" id="{13DBA132-9F5B-A9B6-92AE-23FCF21794A9}"/>
              </a:ext>
            </a:extLst>
          </p:cNvPr>
          <p:cNvSpPr>
            <a:spLocks noGrp="1"/>
          </p:cNvSpPr>
          <p:nvPr>
            <p:ph type="pic" sz="quarter" idx="34"/>
          </p:nvPr>
        </p:nvSpPr>
        <p:spPr>
          <a:xfrm>
            <a:off x="12239741" y="5142681"/>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64" name="Pladsholder til tekst 3">
            <a:extLst>
              <a:ext uri="{FF2B5EF4-FFF2-40B4-BE49-F238E27FC236}">
                <a16:creationId xmlns:a16="http://schemas.microsoft.com/office/drawing/2014/main" id="{AA29544F-B29C-EFDD-1899-87750136AC01}"/>
              </a:ext>
            </a:extLst>
          </p:cNvPr>
          <p:cNvSpPr>
            <a:spLocks noGrp="1"/>
          </p:cNvSpPr>
          <p:nvPr>
            <p:ph type="body" sz="quarter" idx="35" hasCustomPrompt="1"/>
          </p:nvPr>
        </p:nvSpPr>
        <p:spPr>
          <a:xfrm>
            <a:off x="12239741"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Sundhedsperson 03</a:t>
            </a:r>
          </a:p>
        </p:txBody>
      </p:sp>
      <p:sp>
        <p:nvSpPr>
          <p:cNvPr id="67" name="Pladsholder til billede 9">
            <a:extLst>
              <a:ext uri="{FF2B5EF4-FFF2-40B4-BE49-F238E27FC236}">
                <a16:creationId xmlns:a16="http://schemas.microsoft.com/office/drawing/2014/main" id="{0FC1C064-8D37-BF97-46DF-158769F63624}"/>
              </a:ext>
            </a:extLst>
          </p:cNvPr>
          <p:cNvSpPr>
            <a:spLocks noGrp="1"/>
          </p:cNvSpPr>
          <p:nvPr>
            <p:ph type="pic" sz="quarter" idx="38"/>
          </p:nvPr>
        </p:nvSpPr>
        <p:spPr>
          <a:xfrm>
            <a:off x="15634105" y="1741821"/>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68" name="Pladsholder til tekst 3">
            <a:extLst>
              <a:ext uri="{FF2B5EF4-FFF2-40B4-BE49-F238E27FC236}">
                <a16:creationId xmlns:a16="http://schemas.microsoft.com/office/drawing/2014/main" id="{7F523B00-C9B9-327C-51AD-B072C9D533EE}"/>
              </a:ext>
            </a:extLst>
          </p:cNvPr>
          <p:cNvSpPr>
            <a:spLocks noGrp="1"/>
          </p:cNvSpPr>
          <p:nvPr>
            <p:ph type="body" sz="quarter" idx="39" hasCustomPrompt="1"/>
          </p:nvPr>
        </p:nvSpPr>
        <p:spPr>
          <a:xfrm>
            <a:off x="15634105"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Piller</a:t>
            </a:r>
          </a:p>
        </p:txBody>
      </p:sp>
      <p:sp>
        <p:nvSpPr>
          <p:cNvPr id="69" name="Pladsholder til billede 9">
            <a:extLst>
              <a:ext uri="{FF2B5EF4-FFF2-40B4-BE49-F238E27FC236}">
                <a16:creationId xmlns:a16="http://schemas.microsoft.com/office/drawing/2014/main" id="{4B105CF1-15DE-D468-3D39-64CE06F0EFCF}"/>
              </a:ext>
            </a:extLst>
          </p:cNvPr>
          <p:cNvSpPr>
            <a:spLocks noGrp="1"/>
          </p:cNvSpPr>
          <p:nvPr>
            <p:ph type="pic" sz="quarter" idx="40"/>
          </p:nvPr>
        </p:nvSpPr>
        <p:spPr>
          <a:xfrm>
            <a:off x="15634105" y="5142681"/>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70" name="Pladsholder til tekst 3">
            <a:extLst>
              <a:ext uri="{FF2B5EF4-FFF2-40B4-BE49-F238E27FC236}">
                <a16:creationId xmlns:a16="http://schemas.microsoft.com/office/drawing/2014/main" id="{966D8AE4-8E44-EB36-FDEE-F3F9CA4AB4A0}"/>
              </a:ext>
            </a:extLst>
          </p:cNvPr>
          <p:cNvSpPr>
            <a:spLocks noGrp="1"/>
          </p:cNvSpPr>
          <p:nvPr>
            <p:ph type="body" sz="quarter" idx="41" hasCustomPrompt="1"/>
          </p:nvPr>
        </p:nvSpPr>
        <p:spPr>
          <a:xfrm>
            <a:off x="15634105"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Sygehus</a:t>
            </a:r>
          </a:p>
        </p:txBody>
      </p:sp>
      <p:sp>
        <p:nvSpPr>
          <p:cNvPr id="73" name="Pladsholder til billede 9">
            <a:extLst>
              <a:ext uri="{FF2B5EF4-FFF2-40B4-BE49-F238E27FC236}">
                <a16:creationId xmlns:a16="http://schemas.microsoft.com/office/drawing/2014/main" id="{857D9D0A-C5BB-4C27-939D-28A963F6E1A1}"/>
              </a:ext>
            </a:extLst>
          </p:cNvPr>
          <p:cNvSpPr>
            <a:spLocks noGrp="1"/>
          </p:cNvSpPr>
          <p:nvPr>
            <p:ph type="pic" sz="quarter" idx="44"/>
          </p:nvPr>
        </p:nvSpPr>
        <p:spPr>
          <a:xfrm>
            <a:off x="19028467" y="1741821"/>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74" name="Pladsholder til tekst 3">
            <a:extLst>
              <a:ext uri="{FF2B5EF4-FFF2-40B4-BE49-F238E27FC236}">
                <a16:creationId xmlns:a16="http://schemas.microsoft.com/office/drawing/2014/main" id="{D9F53114-717C-FBAB-36D9-BDDD71669144}"/>
              </a:ext>
            </a:extLst>
          </p:cNvPr>
          <p:cNvSpPr>
            <a:spLocks noGrp="1"/>
          </p:cNvSpPr>
          <p:nvPr>
            <p:ph type="body" sz="quarter" idx="45" hasCustomPrompt="1"/>
          </p:nvPr>
        </p:nvSpPr>
        <p:spPr>
          <a:xfrm>
            <a:off x="19028467" y="418498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Radiograf</a:t>
            </a:r>
          </a:p>
        </p:txBody>
      </p:sp>
      <p:sp>
        <p:nvSpPr>
          <p:cNvPr id="75" name="Pladsholder til billede 9">
            <a:extLst>
              <a:ext uri="{FF2B5EF4-FFF2-40B4-BE49-F238E27FC236}">
                <a16:creationId xmlns:a16="http://schemas.microsoft.com/office/drawing/2014/main" id="{DF6C4C3A-B476-1DB1-EF5D-2618A062A14A}"/>
              </a:ext>
            </a:extLst>
          </p:cNvPr>
          <p:cNvSpPr>
            <a:spLocks noGrp="1"/>
          </p:cNvSpPr>
          <p:nvPr>
            <p:ph type="pic" sz="quarter" idx="46"/>
          </p:nvPr>
        </p:nvSpPr>
        <p:spPr>
          <a:xfrm>
            <a:off x="19028467" y="5142681"/>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76" name="Pladsholder til tekst 3">
            <a:extLst>
              <a:ext uri="{FF2B5EF4-FFF2-40B4-BE49-F238E27FC236}">
                <a16:creationId xmlns:a16="http://schemas.microsoft.com/office/drawing/2014/main" id="{F2C0D60F-C0AF-A31A-D96D-7D0B8519C552}"/>
              </a:ext>
            </a:extLst>
          </p:cNvPr>
          <p:cNvSpPr>
            <a:spLocks noGrp="1"/>
          </p:cNvSpPr>
          <p:nvPr>
            <p:ph type="body" sz="quarter" idx="47" hasCustomPrompt="1"/>
          </p:nvPr>
        </p:nvSpPr>
        <p:spPr>
          <a:xfrm>
            <a:off x="19028467" y="7585842"/>
            <a:ext cx="2443162" cy="914400"/>
          </a:xfrm>
        </p:spPr>
        <p:txBody>
          <a:bodyPr>
            <a:normAutofit/>
          </a:bodyPr>
          <a:lstStyle>
            <a:lvl1pPr marL="0" indent="0" algn="ctr">
              <a:buNone/>
              <a:defRPr sz="1596">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Sygeplejerske</a:t>
            </a:r>
          </a:p>
        </p:txBody>
      </p:sp>
      <p:pic>
        <p:nvPicPr>
          <p:cNvPr id="2" name="Grafik 1">
            <a:extLst>
              <a:ext uri="{FF2B5EF4-FFF2-40B4-BE49-F238E27FC236}">
                <a16:creationId xmlns:a16="http://schemas.microsoft.com/office/drawing/2014/main" id="{60F9B1F4-832B-6D92-F5F9-AD31DB99E71E}"/>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3390051598"/>
      </p:ext>
    </p:extLst>
  </p:cSld>
  <p:clrMapOvr>
    <a:masterClrMapping/>
  </p:clrMapOvr>
  <p:transition spd="med"/>
  <p:extLst mod="1">
    <p:ext uri="{DCECCB84-F9BA-43D5-87BE-67443E8EF086}">
      <p15:sldGuideLst xmlns:p15="http://schemas.microsoft.com/office/powerpoint/2012/main">
        <p15:guide id="1" pos="25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erslide 0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3AFFEA-B948-0199-6CCD-225F9A8AF08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2" y="881546"/>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2" y="7581210"/>
            <a:ext cx="11066228" cy="1988092"/>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716442" y="4870602"/>
            <a:ext cx="11404136" cy="2210686"/>
          </a:xfrm>
        </p:spPr>
        <p:txBody>
          <a:bodyPr anchor="t">
            <a:noAutofit/>
          </a:bodyPr>
          <a:lstStyle>
            <a:lvl1pPr>
              <a:defRPr sz="16057">
                <a:solidFill>
                  <a:srgbClr val="FFFFFF"/>
                </a:solidFill>
              </a:defRPr>
            </a:lvl1pPr>
          </a:lstStyle>
          <a:p>
            <a:r>
              <a:rPr lang="da-DK" dirty="0"/>
              <a:t>Overskrift</a:t>
            </a:r>
          </a:p>
        </p:txBody>
      </p:sp>
    </p:spTree>
    <p:extLst>
      <p:ext uri="{BB962C8B-B14F-4D97-AF65-F5344CB8AC3E}">
        <p14:creationId xmlns:p14="http://schemas.microsoft.com/office/powerpoint/2010/main" val="9741758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erslide 02">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2" y="4870602"/>
            <a:ext cx="11404136" cy="2210686"/>
          </a:xfrm>
        </p:spPr>
        <p:txBody>
          <a:bodyPr anchor="t">
            <a:noAutofit/>
          </a:bodyPr>
          <a:lstStyle>
            <a:lvl1pPr>
              <a:defRPr sz="16057">
                <a:solidFill>
                  <a:schemeClr val="tx2"/>
                </a:solidFill>
              </a:defRPr>
            </a:lvl1pPr>
          </a:lstStyle>
          <a:p>
            <a:r>
              <a:rPr lang="da-DK" dirty="0"/>
              <a:t>Overskrift</a:t>
            </a:r>
          </a:p>
        </p:txBody>
      </p:sp>
      <p:sp>
        <p:nvSpPr>
          <p:cNvPr id="8" name="Pladsholder til tekst 3">
            <a:extLst>
              <a:ext uri="{FF2B5EF4-FFF2-40B4-BE49-F238E27FC236}">
                <a16:creationId xmlns:a16="http://schemas.microsoft.com/office/drawing/2014/main" id="{1B309867-A461-C1F7-8D70-5897F61CDA72}"/>
              </a:ext>
            </a:extLst>
          </p:cNvPr>
          <p:cNvSpPr>
            <a:spLocks noGrp="1"/>
          </p:cNvSpPr>
          <p:nvPr>
            <p:ph type="body" sz="quarter" idx="15" hasCustomPrompt="1"/>
          </p:nvPr>
        </p:nvSpPr>
        <p:spPr>
          <a:xfrm>
            <a:off x="1716442" y="7581210"/>
            <a:ext cx="11066228" cy="1988092"/>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a:solidFill>
                  <a:schemeClr val="tx2"/>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14654773" y="5105745"/>
            <a:ext cx="9729230" cy="8140700"/>
          </a:xfrm>
          <a:prstGeom prst="rect">
            <a:avLst/>
          </a:prstGeom>
        </p:spPr>
      </p:pic>
      <p:pic>
        <p:nvPicPr>
          <p:cNvPr id="2" name="Grafik 1">
            <a:extLst>
              <a:ext uri="{FF2B5EF4-FFF2-40B4-BE49-F238E27FC236}">
                <a16:creationId xmlns:a16="http://schemas.microsoft.com/office/drawing/2014/main" id="{B9DC1A9D-38CB-93E7-22FB-ED5F592F64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131252435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slide 03">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5E86870-20D4-309B-B82A-48775F9E97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4229239" y="4870601"/>
            <a:ext cx="10010678" cy="8215310"/>
          </a:xfrm>
          <a:prstGeom prst="rect">
            <a:avLst/>
          </a:prstGeom>
        </p:spPr>
      </p:pic>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2" y="4870602"/>
            <a:ext cx="11404136" cy="2210686"/>
          </a:xfrm>
        </p:spPr>
        <p:txBody>
          <a:bodyPr anchor="t">
            <a:noAutofit/>
          </a:bodyPr>
          <a:lstStyle>
            <a:lvl1pPr>
              <a:defRPr sz="16057">
                <a:solidFill>
                  <a:schemeClr val="accent1"/>
                </a:solidFill>
              </a:defRPr>
            </a:lvl1pPr>
          </a:lstStyle>
          <a:p>
            <a:r>
              <a:rPr lang="da-DK" dirty="0"/>
              <a:t>Overskrift</a:t>
            </a:r>
          </a:p>
        </p:txBody>
      </p:sp>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716442" y="7581210"/>
            <a:ext cx="11066228" cy="1988092"/>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a:solidFill>
                  <a:schemeClr val="accent1"/>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91667853-52CB-CDDF-7DE9-F6F098F4D5D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91419868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2" y="4870602"/>
            <a:ext cx="11404136" cy="2210686"/>
          </a:xfrm>
        </p:spPr>
        <p:txBody>
          <a:bodyPr anchor="t">
            <a:noAutofit/>
          </a:bodyPr>
          <a:lstStyle>
            <a:lvl1pPr>
              <a:defRPr sz="16057">
                <a:solidFill>
                  <a:schemeClr val="tx2"/>
                </a:solidFill>
              </a:defRPr>
            </a:lvl1pPr>
          </a:lstStyle>
          <a:p>
            <a:r>
              <a:rPr lang="da-DK" dirty="0"/>
              <a:t>Overskrift</a:t>
            </a:r>
          </a:p>
        </p:txBody>
      </p:sp>
      <p:pic>
        <p:nvPicPr>
          <p:cNvPr id="4" name="Billede 3">
            <a:extLst>
              <a:ext uri="{FF2B5EF4-FFF2-40B4-BE49-F238E27FC236}">
                <a16:creationId xmlns:a16="http://schemas.microsoft.com/office/drawing/2014/main" id="{45466C41-0CEB-F353-04DB-E69A0F3FE3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248282" y="3419300"/>
            <a:ext cx="10223500" cy="8140700"/>
          </a:xfrm>
          <a:prstGeom prst="rect">
            <a:avLst/>
          </a:prstGeom>
        </p:spPr>
      </p:pic>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692844" y="7581210"/>
            <a:ext cx="11066228" cy="1988092"/>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a:solidFill>
                  <a:schemeClr val="tx2"/>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D79749E6-BE95-7629-4E1E-B912360EA2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426234217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tslide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4073D49-D0DC-9235-357F-95FAAC51F5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2" y="881546"/>
            <a:ext cx="11805064" cy="11792148"/>
          </a:xfrm>
          <a:prstGeom prst="rect">
            <a:avLst/>
          </a:prstGeom>
        </p:spPr>
      </p:pic>
      <p:sp>
        <p:nvSpPr>
          <p:cNvPr id="3" name="Pladsholder til tekst 2">
            <a:extLst>
              <a:ext uri="{FF2B5EF4-FFF2-40B4-BE49-F238E27FC236}">
                <a16:creationId xmlns:a16="http://schemas.microsoft.com/office/drawing/2014/main" id="{E93C51B3-AF1A-A5B1-F995-84F7435EE6C5}"/>
              </a:ext>
            </a:extLst>
          </p:cNvPr>
          <p:cNvSpPr>
            <a:spLocks noGrp="1"/>
          </p:cNvSpPr>
          <p:nvPr>
            <p:ph type="body" sz="quarter" idx="15" hasCustomPrompt="1"/>
          </p:nvPr>
        </p:nvSpPr>
        <p:spPr>
          <a:xfrm>
            <a:off x="2273330" y="5370769"/>
            <a:ext cx="14050592" cy="3200586"/>
          </a:xfrm>
        </p:spPr>
        <p:txBody>
          <a:bodyPr>
            <a:normAutofit/>
          </a:bodyPr>
          <a:lstStyle>
            <a:lvl1pPr marL="0" indent="0">
              <a:buFontTx/>
              <a:buNone/>
              <a:defRPr sz="4787" b="1" i="1">
                <a:solidFill>
                  <a:srgbClr val="FFFFFF"/>
                </a:solidFill>
                <a:latin typeface="+mn-lt"/>
              </a:defRPr>
            </a:lvl1pPr>
          </a:lstStyle>
          <a:p>
            <a:pPr lvl="0"/>
            <a:r>
              <a:rPr lang="da-DK" dirty="0"/>
              <a:t>Indsæt citat.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endParaRPr lang="da-DK" dirty="0"/>
          </a:p>
        </p:txBody>
      </p:sp>
      <p:sp>
        <p:nvSpPr>
          <p:cNvPr id="7" name="Pladsholder til tekst 2">
            <a:extLst>
              <a:ext uri="{FF2B5EF4-FFF2-40B4-BE49-F238E27FC236}">
                <a16:creationId xmlns:a16="http://schemas.microsoft.com/office/drawing/2014/main" id="{74B1BC4D-4643-5D06-1C6D-06E2DCE33767}"/>
              </a:ext>
            </a:extLst>
          </p:cNvPr>
          <p:cNvSpPr>
            <a:spLocks noGrp="1"/>
          </p:cNvSpPr>
          <p:nvPr>
            <p:ph type="body" sz="quarter" idx="16" hasCustomPrompt="1"/>
          </p:nvPr>
        </p:nvSpPr>
        <p:spPr>
          <a:xfrm>
            <a:off x="7462447" y="8601928"/>
            <a:ext cx="8952098" cy="1009952"/>
          </a:xfrm>
        </p:spPr>
        <p:txBody>
          <a:bodyPr>
            <a:normAutofit/>
          </a:bodyPr>
          <a:lstStyle>
            <a:lvl1pPr marL="0" indent="0" algn="r">
              <a:buFontTx/>
              <a:buNone/>
              <a:defRPr sz="2793" b="1" i="0">
                <a:solidFill>
                  <a:srgbClr val="FFFFFF"/>
                </a:solidFill>
                <a:latin typeface="+mn-lt"/>
              </a:defRPr>
            </a:lvl1pPr>
          </a:lstStyle>
          <a:p>
            <a:pPr lvl="0"/>
            <a:r>
              <a:rPr lang="da-DK" dirty="0"/>
              <a:t>- Navn Navnesen, 68 år</a:t>
            </a:r>
          </a:p>
        </p:txBody>
      </p:sp>
      <p:sp>
        <p:nvSpPr>
          <p:cNvPr id="5" name="Titel 1">
            <a:extLst>
              <a:ext uri="{FF2B5EF4-FFF2-40B4-BE49-F238E27FC236}">
                <a16:creationId xmlns:a16="http://schemas.microsoft.com/office/drawing/2014/main" id="{5B92D3C8-AA70-C0CA-5C3D-0B5FFE2EEFBB}"/>
              </a:ext>
            </a:extLst>
          </p:cNvPr>
          <p:cNvSpPr txBox="1">
            <a:spLocks/>
          </p:cNvSpPr>
          <p:nvPr userDrawn="1"/>
        </p:nvSpPr>
        <p:spPr>
          <a:xfrm>
            <a:off x="2073342" y="3185288"/>
            <a:ext cx="2262684" cy="4188910"/>
          </a:xfrm>
          <a:prstGeom prst="rect">
            <a:avLst/>
          </a:prstGeom>
          <a:ln w="12700">
            <a:miter lim="400000"/>
          </a:ln>
          <a:extLst>
            <a:ext uri="{C572A759-6A51-4108-AA02-DFA0A04FC94B}">
              <ma14:wrappingTextBoxFlag xmlns:ma14="http://schemas.microsoft.com/office/mac/drawingml/2011/main" xmlns:p14="http://schemas.microsoft.com/office/powerpoint/2010/main" xmlns:asvg="http://schemas.microsoft.com/office/drawing/2016/SVG/main" xmlns:a14="http://schemas.microsoft.com/office/drawing/2010/main" xmlns:a16="http://schemas.microsoft.com/office/drawing/2014/main" xmlns="" val="1"/>
            </a:ext>
          </a:extLst>
        </p:spPr>
        <p:txBody>
          <a:bodyPr lIns="50665" tIns="50665" rIns="50665" bIns="50665" anchor="t">
            <a:normAutofit/>
          </a:bodyPr>
          <a:lstStyle>
            <a:lvl1pPr marL="0" marR="0" indent="0" algn="l" defTabSz="825500" rtl="0" latinLnBrk="0">
              <a:lnSpc>
                <a:spcPct val="80000"/>
              </a:lnSpc>
              <a:spcBef>
                <a:spcPts val="0"/>
              </a:spcBef>
              <a:spcAft>
                <a:spcPts val="0"/>
              </a:spcAft>
              <a:buClrTx/>
              <a:buSzTx/>
              <a:buFontTx/>
              <a:buNone/>
              <a:tabLst/>
              <a:defRPr sz="13400" b="1" i="0" u="none" strike="noStrike" cap="none" spc="560" baseline="0">
                <a:ln>
                  <a:noFill/>
                </a:ln>
                <a:solidFill>
                  <a:schemeClr val="accent2"/>
                </a:solidFill>
                <a:uFillTx/>
                <a:latin typeface="+mn-lt"/>
                <a:ea typeface="+mj-ea"/>
                <a:cs typeface="+mj-cs"/>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a:lstStyle>
          <a:p>
            <a:pPr hangingPunct="1"/>
            <a:r>
              <a:rPr lang="da-DK" sz="29921" dirty="0">
                <a:solidFill>
                  <a:srgbClr val="FFFFFF"/>
                </a:solidFill>
              </a:rPr>
              <a:t>”</a:t>
            </a:r>
          </a:p>
        </p:txBody>
      </p:sp>
    </p:spTree>
    <p:extLst>
      <p:ext uri="{BB962C8B-B14F-4D97-AF65-F5344CB8AC3E}">
        <p14:creationId xmlns:p14="http://schemas.microsoft.com/office/powerpoint/2010/main" val="78041082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B08E095-67D3-6871-0A7F-D2ED8ED9D93A}"/>
              </a:ext>
            </a:extLst>
          </p:cNvPr>
          <p:cNvSpPr>
            <a:spLocks noGrp="1"/>
          </p:cNvSpPr>
          <p:nvPr>
            <p:ph type="title" hasCustomPrompt="1"/>
          </p:nvPr>
        </p:nvSpPr>
        <p:spPr>
          <a:xfrm>
            <a:off x="2027035" y="2906486"/>
            <a:ext cx="9124674" cy="3102428"/>
          </a:xfrm>
        </p:spPr>
        <p:txBody>
          <a:bodyPr anchor="t"/>
          <a:lstStyle>
            <a:lvl1pPr>
              <a:defRPr>
                <a:solidFill>
                  <a:srgbClr val="212121"/>
                </a:solidFill>
              </a:defRPr>
            </a:lvl1pPr>
          </a:lstStyle>
          <a:p>
            <a:r>
              <a:rPr lang="da-DK" dirty="0"/>
              <a:t>Sundhed</a:t>
            </a:r>
            <a:br>
              <a:rPr lang="da-DK" dirty="0"/>
            </a:br>
            <a:r>
              <a:rPr lang="da-DK" dirty="0"/>
              <a:t>Sikkerhed</a:t>
            </a:r>
          </a:p>
        </p:txBody>
      </p:sp>
      <p:sp>
        <p:nvSpPr>
          <p:cNvPr id="7" name="Pladsholder til tekst 3">
            <a:extLst>
              <a:ext uri="{FF2B5EF4-FFF2-40B4-BE49-F238E27FC236}">
                <a16:creationId xmlns:a16="http://schemas.microsoft.com/office/drawing/2014/main" id="{3EC2CB61-D193-7FFB-949F-611C687CCABA}"/>
              </a:ext>
            </a:extLst>
          </p:cNvPr>
          <p:cNvSpPr>
            <a:spLocks noGrp="1"/>
          </p:cNvSpPr>
          <p:nvPr>
            <p:ph type="body" sz="quarter" idx="15" hasCustomPrompt="1"/>
          </p:nvPr>
        </p:nvSpPr>
        <p:spPr>
          <a:xfrm>
            <a:off x="2051049" y="6542787"/>
            <a:ext cx="17986242" cy="5543198"/>
          </a:xfrm>
        </p:spPr>
        <p:txBody>
          <a:bodyPr>
            <a:normAutofit/>
          </a:bodyPr>
          <a:lstStyle>
            <a:lvl1pPr marL="0" marR="0" indent="0" algn="l" defTabSz="823312" eaLnBrk="1" fontAlgn="auto" latinLnBrk="0" hangingPunct="1">
              <a:lnSpc>
                <a:spcPct val="120000"/>
              </a:lnSpc>
              <a:spcBef>
                <a:spcPts val="5186"/>
              </a:spcBef>
              <a:spcAft>
                <a:spcPts val="0"/>
              </a:spcAft>
              <a:buClr>
                <a:schemeClr val="accent1"/>
              </a:buClr>
              <a:buSzPct val="75000"/>
              <a:buFont typeface="Arial" panose="020B0604020202020204" pitchFamily="34" charset="0"/>
              <a:buNone/>
              <a:tabLst/>
              <a:defRPr sz="2793">
                <a:solidFill>
                  <a:srgbClr val="424242"/>
                </a:solidFill>
              </a:defRPr>
            </a:lvl1pPr>
            <a:lvl2pPr marL="633317" indent="0">
              <a:buNone/>
              <a:defRPr/>
            </a:lvl2pPr>
            <a:lvl3pPr marL="1266635" indent="0">
              <a:buNone/>
              <a:defRPr/>
            </a:lvl3pPr>
            <a:lvl4pPr marL="1899952" indent="0">
              <a:buNone/>
              <a:defRPr/>
            </a:lvl4pPr>
            <a:lvl5pPr marL="2533269"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a:p>
            <a:pPr lvl="0"/>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p:txBody>
      </p:sp>
      <p:pic>
        <p:nvPicPr>
          <p:cNvPr id="2" name="Grafik 1">
            <a:extLst>
              <a:ext uri="{FF2B5EF4-FFF2-40B4-BE49-F238E27FC236}">
                <a16:creationId xmlns:a16="http://schemas.microsoft.com/office/drawing/2014/main" id="{6DC8C462-C6A5-FFB0-3743-DE3B89F1E9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18070095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fslutningsslide 01">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90003" y="5305251"/>
            <a:ext cx="9729230" cy="8140700"/>
          </a:xfrm>
          <a:prstGeom prst="rect">
            <a:avLst/>
          </a:prstGeom>
        </p:spPr>
      </p:pic>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3" y="4870602"/>
            <a:ext cx="14204878" cy="2210686"/>
          </a:xfrm>
        </p:spPr>
        <p:txBody>
          <a:bodyPr anchor="t">
            <a:noAutofit/>
          </a:bodyPr>
          <a:lstStyle>
            <a:lvl1pPr>
              <a:defRPr sz="16057">
                <a:solidFill>
                  <a:schemeClr val="accent1"/>
                </a:solidFill>
              </a:defRPr>
            </a:lvl1pPr>
          </a:lstStyle>
          <a:p>
            <a:r>
              <a:rPr lang="da-DK" dirty="0"/>
              <a:t>Spørgsmål?</a:t>
            </a:r>
          </a:p>
        </p:txBody>
      </p:sp>
      <p:pic>
        <p:nvPicPr>
          <p:cNvPr id="2" name="Grafik 1">
            <a:extLst>
              <a:ext uri="{FF2B5EF4-FFF2-40B4-BE49-F238E27FC236}">
                <a16:creationId xmlns:a16="http://schemas.microsoft.com/office/drawing/2014/main" id="{1596C793-220E-DBC7-29EC-656BC7D55A9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254758207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Afslutningsslide 01">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0662EDE-DAA6-2184-B0B6-407326C088F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341602" y="4742660"/>
            <a:ext cx="10724348" cy="8973340"/>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2" y="6357214"/>
            <a:ext cx="17808688" cy="1065564"/>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4987" i="0">
                <a:solidFill>
                  <a:schemeClr val="bg1"/>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2" y="7422779"/>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chemeClr val="bg1"/>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2" y="8095133"/>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chemeClr val="bg1"/>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2" y="4098872"/>
            <a:ext cx="11404136" cy="2210686"/>
          </a:xfrm>
        </p:spPr>
        <p:txBody>
          <a:bodyPr anchor="t">
            <a:noAutofit/>
          </a:bodyPr>
          <a:lstStyle>
            <a:lvl1pPr>
              <a:defRPr sz="16057">
                <a:solidFill>
                  <a:schemeClr val="bg1"/>
                </a:solidFill>
              </a:defRPr>
            </a:lvl1pPr>
          </a:lstStyle>
          <a:p>
            <a:r>
              <a:rPr lang="da-DK" dirty="0"/>
              <a:t>Kontakt</a:t>
            </a:r>
          </a:p>
        </p:txBody>
      </p:sp>
      <p:pic>
        <p:nvPicPr>
          <p:cNvPr id="2" name="Grafik 1">
            <a:extLst>
              <a:ext uri="{FF2B5EF4-FFF2-40B4-BE49-F238E27FC236}">
                <a16:creationId xmlns:a16="http://schemas.microsoft.com/office/drawing/2014/main" id="{9F700E4D-3C09-6A2C-C3BF-2C713C0A14C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37712606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02">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1" y="2906486"/>
            <a:ext cx="9124674" cy="1665514"/>
          </a:xfrm>
        </p:spPr>
        <p:txBody>
          <a:bodyPr anchor="t"/>
          <a:lstStyle/>
          <a:p>
            <a:r>
              <a:rPr lang="da-DK" dirty="0"/>
              <a:t>Overskrift</a:t>
            </a:r>
          </a:p>
        </p:txBody>
      </p:sp>
      <p:sp>
        <p:nvSpPr>
          <p:cNvPr id="8" name="Shape 5">
            <a:extLst>
              <a:ext uri="{FF2B5EF4-FFF2-40B4-BE49-F238E27FC236}">
                <a16:creationId xmlns:a16="http://schemas.microsoft.com/office/drawing/2014/main" id="{0C950034-9B83-2195-A69E-A4416BF79536}"/>
              </a:ext>
            </a:extLst>
          </p:cNvPr>
          <p:cNvSpPr>
            <a:spLocks noGrp="1"/>
          </p:cNvSpPr>
          <p:nvPr>
            <p:ph idx="1"/>
          </p:nvPr>
        </p:nvSpPr>
        <p:spPr>
          <a:xfrm>
            <a:off x="2027031" y="4751989"/>
            <a:ext cx="20982194" cy="7545114"/>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a:bodyPr>
          <a:lstStyle>
            <a:lvl1pPr>
              <a:spcBef>
                <a:spcPts val="1800"/>
              </a:spcBef>
              <a:defRPr sz="2800"/>
            </a:lvl1pPr>
            <a:lvl2pPr>
              <a:spcBef>
                <a:spcPts val="1800"/>
              </a:spcBef>
              <a:defRPr sz="2800"/>
            </a:lvl2pPr>
            <a:lvl3pPr>
              <a:spcBef>
                <a:spcPts val="1800"/>
              </a:spcBef>
              <a:defRPr sz="2800"/>
            </a:lvl3pPr>
            <a:lvl4pPr>
              <a:spcBef>
                <a:spcPts val="1800"/>
              </a:spcBef>
              <a:defRPr sz="2800"/>
            </a:lvl4pPr>
            <a:lvl5pPr>
              <a:spcBef>
                <a:spcPts val="1800"/>
              </a:spcBef>
              <a:defRPr sz="2800"/>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Grafik 1">
            <a:extLst>
              <a:ext uri="{FF2B5EF4-FFF2-40B4-BE49-F238E27FC236}">
                <a16:creationId xmlns:a16="http://schemas.microsoft.com/office/drawing/2014/main" id="{BA09F46F-7452-3345-1BCA-C169886852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84555022"/>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26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fslutningsslide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4AF8D8-684E-A7BB-D258-42CB431D037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2" y="881546"/>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2" y="6357214"/>
            <a:ext cx="17808688" cy="1065564"/>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4987" i="0">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2" y="7422779"/>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2" y="8095133"/>
            <a:ext cx="17808688" cy="656590"/>
          </a:xfrm>
        </p:spPr>
        <p:txBody>
          <a:bodyPr/>
          <a:lstStyle>
            <a:lvl1pPr marL="0" marR="0" indent="0" algn="l" defTabSz="823312" eaLnBrk="1" fontAlgn="auto" latinLnBrk="0" hangingPunct="1">
              <a:lnSpc>
                <a:spcPct val="120000"/>
              </a:lnSpc>
              <a:spcBef>
                <a:spcPts val="5186"/>
              </a:spcBef>
              <a:spcAft>
                <a:spcPts val="0"/>
              </a:spcAft>
              <a:buClr>
                <a:schemeClr val="accent1"/>
              </a:buClr>
              <a:buSzPct val="75000"/>
              <a:buFontTx/>
              <a:buNone/>
              <a:tabLst/>
              <a:defRPr sz="3192" i="1">
                <a:solidFill>
                  <a:srgbClr val="FFFFFF"/>
                </a:solidFill>
              </a:defRPr>
            </a:lvl1pPr>
            <a:lvl2pPr marL="633317" indent="0">
              <a:buNone/>
              <a:defRPr/>
            </a:lvl2pPr>
            <a:lvl3pPr marL="1266635" indent="0">
              <a:buNone/>
              <a:defRPr/>
            </a:lvl3pPr>
            <a:lvl4pPr marL="1899952" indent="0">
              <a:buNone/>
              <a:defRPr/>
            </a:lvl4pPr>
            <a:lvl5pPr marL="2533269" indent="0">
              <a:buNone/>
              <a:defRPr/>
            </a:lvl5pPr>
          </a:lstStyle>
          <a:p>
            <a:pPr marL="0" marR="0" lvl="0" indent="0" algn="l" defTabSz="823312" eaLnBrk="1" fontAlgn="auto" latinLnBrk="0" hangingPunct="1">
              <a:lnSpc>
                <a:spcPct val="120000"/>
              </a:lnSpc>
              <a:spcBef>
                <a:spcPts val="5186"/>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2" y="4098872"/>
            <a:ext cx="11404136" cy="2210686"/>
          </a:xfrm>
        </p:spPr>
        <p:txBody>
          <a:bodyPr anchor="t">
            <a:noAutofit/>
          </a:bodyPr>
          <a:lstStyle>
            <a:lvl1pPr>
              <a:defRPr sz="16057">
                <a:solidFill>
                  <a:srgbClr val="FFFFFF"/>
                </a:solidFill>
              </a:defRPr>
            </a:lvl1pPr>
          </a:lstStyle>
          <a:p>
            <a:r>
              <a:rPr lang="da-DK" dirty="0"/>
              <a:t>Kontakt</a:t>
            </a:r>
          </a:p>
        </p:txBody>
      </p:sp>
    </p:spTree>
    <p:extLst>
      <p:ext uri="{BB962C8B-B14F-4D97-AF65-F5344CB8AC3E}">
        <p14:creationId xmlns:p14="http://schemas.microsoft.com/office/powerpoint/2010/main" val="77328321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Afslutningsslide 01">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5E10E4-5BC7-852A-BEF4-68C1088F7BC9}"/>
              </a:ext>
            </a:extLst>
          </p:cNvPr>
          <p:cNvSpPr>
            <a:spLocks noGrp="1"/>
          </p:cNvSpPr>
          <p:nvPr>
            <p:ph type="title" hasCustomPrompt="1"/>
          </p:nvPr>
        </p:nvSpPr>
        <p:spPr>
          <a:xfrm>
            <a:off x="1716445" y="4098870"/>
            <a:ext cx="17270806" cy="5233394"/>
          </a:xfrm>
        </p:spPr>
        <p:txBody>
          <a:bodyPr anchor="t">
            <a:noAutofit/>
          </a:bodyPr>
          <a:lstStyle>
            <a:lvl1pPr>
              <a:defRPr sz="16057">
                <a:solidFill>
                  <a:srgbClr val="FFFFFF"/>
                </a:solidFill>
              </a:defRPr>
            </a:lvl1pPr>
          </a:lstStyle>
          <a:p>
            <a:r>
              <a:rPr lang="da-DK" dirty="0"/>
              <a:t>Andet</a:t>
            </a:r>
            <a:br>
              <a:rPr lang="da-DK" dirty="0"/>
            </a:br>
            <a:endParaRPr lang="da-DK" dirty="0"/>
          </a:p>
        </p:txBody>
      </p:sp>
      <p:pic>
        <p:nvPicPr>
          <p:cNvPr id="2" name="Grafik 1">
            <a:extLst>
              <a:ext uri="{FF2B5EF4-FFF2-40B4-BE49-F238E27FC236}">
                <a16:creationId xmlns:a16="http://schemas.microsoft.com/office/drawing/2014/main" id="{B6D63FF1-2713-8049-A120-15904C53D0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6" y="881547"/>
            <a:ext cx="2027160" cy="2024942"/>
          </a:xfrm>
          <a:prstGeom prst="rect">
            <a:avLst/>
          </a:prstGeom>
        </p:spPr>
      </p:pic>
    </p:spTree>
    <p:extLst>
      <p:ext uri="{BB962C8B-B14F-4D97-AF65-F5344CB8AC3E}">
        <p14:creationId xmlns:p14="http://schemas.microsoft.com/office/powerpoint/2010/main" val="24740977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with image and grey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24384000" cy="13716000"/>
          </a:xfrm>
        </p:spPr>
        <p:txBody>
          <a:bodyPr anchor="t"/>
          <a:lstStyle>
            <a:lvl1pPr marL="0" indent="0" algn="ctr">
              <a:buNone/>
              <a:defRPr sz="2133" baseline="0"/>
            </a:lvl1pPr>
          </a:lstStyle>
          <a:p>
            <a:r>
              <a:rPr lang="da-DK" noProof="0"/>
              <a:t>Klik på ikonet for at tilføje et billede</a:t>
            </a:r>
            <a:endParaRPr lang="en-GB" noProof="0" dirty="0"/>
          </a:p>
        </p:txBody>
      </p:sp>
      <p:sp>
        <p:nvSpPr>
          <p:cNvPr id="15" name="Text Placeholder 4"/>
          <p:cNvSpPr>
            <a:spLocks noGrp="1"/>
          </p:cNvSpPr>
          <p:nvPr>
            <p:ph type="body" sz="quarter" idx="10" hasCustomPrompt="1"/>
          </p:nvPr>
        </p:nvSpPr>
        <p:spPr>
          <a:xfrm>
            <a:off x="19833172" y="11084778"/>
            <a:ext cx="3551987" cy="1888429"/>
          </a:xfrm>
          <a:blipFill rotWithShape="1">
            <a:blip r:embed="rId2"/>
            <a:stretch>
              <a:fillRect/>
            </a:stretch>
          </a:blipFill>
        </p:spPr>
        <p:txBody>
          <a:bodyPr/>
          <a:lstStyle>
            <a:lvl1pPr marL="0" indent="0">
              <a:buNone/>
              <a:defRPr sz="267">
                <a:solidFill>
                  <a:schemeClr val="bg1"/>
                </a:solidFill>
              </a:defRPr>
            </a:lvl1pPr>
          </a:lstStyle>
          <a:p>
            <a:pPr lvl="0"/>
            <a:r>
              <a:rPr lang="en-GB" noProof="0"/>
              <a:t>,</a:t>
            </a:r>
          </a:p>
        </p:txBody>
      </p:sp>
      <p:sp>
        <p:nvSpPr>
          <p:cNvPr id="2" name="Title 1"/>
          <p:cNvSpPr>
            <a:spLocks noGrp="1"/>
          </p:cNvSpPr>
          <p:nvPr>
            <p:ph type="title"/>
          </p:nvPr>
        </p:nvSpPr>
        <p:spPr>
          <a:xfrm>
            <a:off x="1059724" y="2788364"/>
            <a:ext cx="18506744" cy="4255923"/>
          </a:xfrm>
        </p:spPr>
        <p:txBody>
          <a:bodyPr/>
          <a:lstStyle>
            <a:lvl1pPr>
              <a:defRPr sz="14667" spc="-400">
                <a:solidFill>
                  <a:schemeClr val="tx2"/>
                </a:solidFill>
              </a:defRPr>
            </a:lvl1pPr>
          </a:lstStyle>
          <a:p>
            <a:r>
              <a:rPr lang="da-DK" noProof="0"/>
              <a:t>Klik for at redigere titeltypografien i masteren</a:t>
            </a:r>
            <a:endParaRPr lang="en-GB" noProof="0" dirty="0"/>
          </a:p>
        </p:txBody>
      </p:sp>
      <p:sp>
        <p:nvSpPr>
          <p:cNvPr id="12" name="Text Placeholder 11"/>
          <p:cNvSpPr>
            <a:spLocks noGrp="1"/>
          </p:cNvSpPr>
          <p:nvPr>
            <p:ph type="body" sz="quarter" idx="13"/>
          </p:nvPr>
        </p:nvSpPr>
        <p:spPr>
          <a:xfrm>
            <a:off x="1103491" y="7518397"/>
            <a:ext cx="10957280" cy="3666064"/>
          </a:xfrm>
        </p:spPr>
        <p:txBody>
          <a:bodyPr/>
          <a:lstStyle>
            <a:lvl1pPr marL="0" indent="0">
              <a:buNone/>
              <a:defRPr baseline="0">
                <a:solidFill>
                  <a:srgbClr val="000000"/>
                </a:solidFill>
              </a:defRPr>
            </a:lvl1pPr>
          </a:lstStyle>
          <a:p>
            <a:pPr lvl="0"/>
            <a:r>
              <a:rPr lang="da-DK" noProof="0"/>
              <a:t>Klik for at redigere teksttypografierne i masteren</a:t>
            </a:r>
          </a:p>
        </p:txBody>
      </p:sp>
      <p:sp>
        <p:nvSpPr>
          <p:cNvPr id="19" name="Text Placeholder 4"/>
          <p:cNvSpPr>
            <a:spLocks noGrp="1"/>
          </p:cNvSpPr>
          <p:nvPr>
            <p:ph type="body" sz="quarter" idx="11" hasCustomPrompt="1"/>
          </p:nvPr>
        </p:nvSpPr>
        <p:spPr>
          <a:xfrm>
            <a:off x="1132933" y="690465"/>
            <a:ext cx="3439067" cy="1160915"/>
          </a:xfrm>
          <a:blipFill rotWithShape="1">
            <a:blip r:embed="rId3"/>
            <a:stretch>
              <a:fillRect/>
            </a:stretch>
          </a:blipFill>
        </p:spPr>
        <p:txBody>
          <a:bodyPr/>
          <a:lstStyle>
            <a:lvl1pPr marL="0" indent="0">
              <a:buNone/>
              <a:defRPr sz="267">
                <a:solidFill>
                  <a:schemeClr val="bg1"/>
                </a:solidFill>
              </a:defRPr>
            </a:lvl1pPr>
          </a:lstStyle>
          <a:p>
            <a:pPr lvl="0"/>
            <a:r>
              <a:rPr lang="en-GB" noProof="0"/>
              <a:t>,</a:t>
            </a:r>
          </a:p>
        </p:txBody>
      </p:sp>
      <p:sp>
        <p:nvSpPr>
          <p:cNvPr id="7" name="Date Placeholder 6"/>
          <p:cNvSpPr>
            <a:spLocks noGrp="1"/>
          </p:cNvSpPr>
          <p:nvPr>
            <p:ph type="dt" sz="half" idx="14"/>
          </p:nvPr>
        </p:nvSpPr>
        <p:spPr/>
        <p:txBody>
          <a:bodyPr/>
          <a:lstStyle/>
          <a:p>
            <a:fld id="{AA6A5D16-EEF9-804E-AB0B-3FE018634BE0}" type="datetime3">
              <a:rPr lang="en-GB" noProof="0" smtClean="0"/>
              <a:t>19 June, 2023</a:t>
            </a:fld>
            <a:endParaRPr lang="en-GB" noProof="0"/>
          </a:p>
        </p:txBody>
      </p:sp>
      <p:sp>
        <p:nvSpPr>
          <p:cNvPr id="8" name="Slide Number Placeholder 7"/>
          <p:cNvSpPr>
            <a:spLocks noGrp="1"/>
          </p:cNvSpPr>
          <p:nvPr>
            <p:ph type="sldNum" sz="quarter" idx="15"/>
          </p:nvPr>
        </p:nvSpPr>
        <p:spPr/>
        <p:txBody>
          <a:bodyPr/>
          <a:lstStyle/>
          <a:p>
            <a:r>
              <a:rPr lang="en-GB" noProof="0"/>
              <a:t>Page </a:t>
            </a:r>
            <a:fld id="{4F2B6656-7882-4CEF-9850-9EB873E823C4}" type="slidenum">
              <a:rPr lang="en-GB" noProof="0" smtClean="0"/>
              <a:pPr/>
              <a:t>‹nr.›</a:t>
            </a:fld>
            <a:endParaRPr lang="en-GB" noProof="0"/>
          </a:p>
        </p:txBody>
      </p:sp>
    </p:spTree>
    <p:extLst>
      <p:ext uri="{BB962C8B-B14F-4D97-AF65-F5344CB8AC3E}">
        <p14:creationId xmlns:p14="http://schemas.microsoft.com/office/powerpoint/2010/main" val="3894711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with image and white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24384000" cy="13716000"/>
          </a:xfrm>
        </p:spPr>
        <p:txBody>
          <a:bodyPr anchor="t"/>
          <a:lstStyle>
            <a:lvl1pPr marL="0" indent="0" algn="ctr">
              <a:buNone/>
              <a:defRPr sz="2133" baseline="0"/>
            </a:lvl1pPr>
          </a:lstStyle>
          <a:p>
            <a:r>
              <a:rPr lang="da-DK" noProof="0"/>
              <a:t>Klik på ikonet for at tilføje et billede</a:t>
            </a:r>
            <a:endParaRPr lang="en-GB" noProof="0" dirty="0"/>
          </a:p>
        </p:txBody>
      </p:sp>
      <p:sp>
        <p:nvSpPr>
          <p:cNvPr id="15" name="Text Placeholder 4"/>
          <p:cNvSpPr>
            <a:spLocks noGrp="1"/>
          </p:cNvSpPr>
          <p:nvPr>
            <p:ph type="body" sz="quarter" idx="10" hasCustomPrompt="1"/>
          </p:nvPr>
        </p:nvSpPr>
        <p:spPr>
          <a:xfrm>
            <a:off x="19833172" y="11084778"/>
            <a:ext cx="3551987" cy="1888429"/>
          </a:xfrm>
          <a:blipFill rotWithShape="1">
            <a:blip r:embed="rId2"/>
            <a:stretch>
              <a:fillRect/>
            </a:stretch>
          </a:blipFill>
        </p:spPr>
        <p:txBody>
          <a:bodyPr/>
          <a:lstStyle>
            <a:lvl1pPr marL="0" indent="0">
              <a:buNone/>
              <a:defRPr sz="267">
                <a:solidFill>
                  <a:schemeClr val="bg1"/>
                </a:solidFill>
              </a:defRPr>
            </a:lvl1pPr>
          </a:lstStyle>
          <a:p>
            <a:pPr lvl="0"/>
            <a:r>
              <a:rPr lang="en-GB" noProof="0" dirty="0"/>
              <a:t>,</a:t>
            </a:r>
          </a:p>
        </p:txBody>
      </p:sp>
      <p:sp>
        <p:nvSpPr>
          <p:cNvPr id="2" name="Title 1"/>
          <p:cNvSpPr>
            <a:spLocks noGrp="1"/>
          </p:cNvSpPr>
          <p:nvPr>
            <p:ph type="title"/>
          </p:nvPr>
        </p:nvSpPr>
        <p:spPr>
          <a:xfrm>
            <a:off x="1059724" y="2788364"/>
            <a:ext cx="18506744" cy="4255923"/>
          </a:xfrm>
        </p:spPr>
        <p:txBody>
          <a:bodyPr/>
          <a:lstStyle>
            <a:lvl1pPr>
              <a:defRPr sz="14667" spc="-400">
                <a:solidFill>
                  <a:schemeClr val="tx2"/>
                </a:solidFill>
              </a:defRPr>
            </a:lvl1pPr>
          </a:lstStyle>
          <a:p>
            <a:r>
              <a:rPr lang="da-DK" noProof="0"/>
              <a:t>Klik for at redigere titeltypografien i masteren</a:t>
            </a:r>
            <a:endParaRPr lang="en-GB" noProof="0" dirty="0"/>
          </a:p>
        </p:txBody>
      </p:sp>
      <p:sp>
        <p:nvSpPr>
          <p:cNvPr id="12" name="Text Placeholder 11"/>
          <p:cNvSpPr>
            <a:spLocks noGrp="1"/>
          </p:cNvSpPr>
          <p:nvPr>
            <p:ph type="body" sz="quarter" idx="13"/>
          </p:nvPr>
        </p:nvSpPr>
        <p:spPr>
          <a:xfrm>
            <a:off x="1103491" y="7518397"/>
            <a:ext cx="10957280" cy="3666064"/>
          </a:xfrm>
        </p:spPr>
        <p:txBody>
          <a:bodyPr/>
          <a:lstStyle>
            <a:lvl1pPr marL="0" indent="0">
              <a:buNone/>
              <a:defRPr baseline="0">
                <a:solidFill>
                  <a:schemeClr val="bg1"/>
                </a:solidFill>
              </a:defRPr>
            </a:lvl1pPr>
          </a:lstStyle>
          <a:p>
            <a:pPr lvl="0"/>
            <a:r>
              <a:rPr lang="da-DK" noProof="0"/>
              <a:t>Klik for at redigere teksttypografierne i masteren</a:t>
            </a:r>
          </a:p>
        </p:txBody>
      </p:sp>
      <p:sp>
        <p:nvSpPr>
          <p:cNvPr id="9" name="Text Placeholder 4"/>
          <p:cNvSpPr>
            <a:spLocks noGrp="1"/>
          </p:cNvSpPr>
          <p:nvPr>
            <p:ph type="body" sz="quarter" idx="11" hasCustomPrompt="1"/>
          </p:nvPr>
        </p:nvSpPr>
        <p:spPr>
          <a:xfrm>
            <a:off x="1132933" y="690465"/>
            <a:ext cx="3439067" cy="1160915"/>
          </a:xfrm>
          <a:blipFill rotWithShape="1">
            <a:blip r:embed="rId3"/>
            <a:stretch>
              <a:fillRect/>
            </a:stretch>
          </a:blipFill>
        </p:spPr>
        <p:txBody>
          <a:bodyPr/>
          <a:lstStyle>
            <a:lvl1pPr marL="0" indent="0">
              <a:buNone/>
              <a:defRPr sz="267">
                <a:solidFill>
                  <a:schemeClr val="bg1"/>
                </a:solidFill>
              </a:defRPr>
            </a:lvl1pPr>
          </a:lstStyle>
          <a:p>
            <a:pPr lvl="0"/>
            <a:r>
              <a:rPr lang="en-GB" noProof="0" dirty="0"/>
              <a:t>,</a:t>
            </a:r>
          </a:p>
        </p:txBody>
      </p:sp>
      <p:sp>
        <p:nvSpPr>
          <p:cNvPr id="5" name="Date Placeholder 4"/>
          <p:cNvSpPr>
            <a:spLocks noGrp="1"/>
          </p:cNvSpPr>
          <p:nvPr>
            <p:ph type="dt" sz="half" idx="14"/>
          </p:nvPr>
        </p:nvSpPr>
        <p:spPr/>
        <p:txBody>
          <a:bodyPr/>
          <a:lstStyle>
            <a:lvl1pPr>
              <a:defRPr>
                <a:solidFill>
                  <a:schemeClr val="bg1"/>
                </a:solidFill>
              </a:defRPr>
            </a:lvl1pPr>
          </a:lstStyle>
          <a:p>
            <a:fld id="{AA6A5D16-EEF9-804E-AB0B-3FE018634BE0}" type="datetime3">
              <a:rPr lang="en-GB" noProof="0" smtClean="0"/>
              <a:pPr/>
              <a:t>19 June, 2023</a:t>
            </a:fld>
            <a:endParaRPr lang="en-GB" noProof="0" dirty="0"/>
          </a:p>
        </p:txBody>
      </p:sp>
      <p:sp>
        <p:nvSpPr>
          <p:cNvPr id="6" name="Slide Number Placeholder 5"/>
          <p:cNvSpPr>
            <a:spLocks noGrp="1"/>
          </p:cNvSpPr>
          <p:nvPr>
            <p:ph type="sldNum" sz="quarter" idx="15"/>
          </p:nvPr>
        </p:nvSpPr>
        <p:spPr/>
        <p:txBody>
          <a:bodyPr/>
          <a:lstStyle>
            <a:lvl1pPr>
              <a:defRPr>
                <a:solidFill>
                  <a:schemeClr val="bg1"/>
                </a:solidFill>
              </a:defRPr>
            </a:lvl1p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490079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33175" y="11096064"/>
            <a:ext cx="3551987" cy="1853211"/>
          </a:xfrm>
          <a:prstGeom prst="rect">
            <a:avLst/>
          </a:prstGeom>
        </p:spPr>
      </p:pic>
      <p:sp>
        <p:nvSpPr>
          <p:cNvPr id="12" name="Text Placeholder 11"/>
          <p:cNvSpPr>
            <a:spLocks noGrp="1"/>
          </p:cNvSpPr>
          <p:nvPr>
            <p:ph type="body" sz="quarter" idx="13"/>
          </p:nvPr>
        </p:nvSpPr>
        <p:spPr>
          <a:xfrm>
            <a:off x="1103491" y="7516981"/>
            <a:ext cx="10957280" cy="3666064"/>
          </a:xfrm>
        </p:spPr>
        <p:txBody>
          <a:bodyPr/>
          <a:lstStyle>
            <a:lvl1pPr marL="0" indent="0">
              <a:buNone/>
              <a:defRPr baseline="0">
                <a:solidFill>
                  <a:srgbClr val="000000"/>
                </a:solidFill>
              </a:defRPr>
            </a:lvl1pPr>
          </a:lstStyle>
          <a:p>
            <a:pPr lvl="0"/>
            <a:r>
              <a:rPr lang="da-DK" noProof="0"/>
              <a:t>Klik for at redigere teksttypografierne i masteren</a:t>
            </a:r>
          </a:p>
        </p:txBody>
      </p:sp>
      <p:sp>
        <p:nvSpPr>
          <p:cNvPr id="13" name="Title 1"/>
          <p:cNvSpPr>
            <a:spLocks noGrp="1"/>
          </p:cNvSpPr>
          <p:nvPr>
            <p:ph type="title"/>
          </p:nvPr>
        </p:nvSpPr>
        <p:spPr>
          <a:xfrm>
            <a:off x="1059724" y="2786948"/>
            <a:ext cx="18506744" cy="4255923"/>
          </a:xfrm>
        </p:spPr>
        <p:txBody>
          <a:bodyPr/>
          <a:lstStyle>
            <a:lvl1pPr>
              <a:defRPr sz="14667" spc="-400">
                <a:solidFill>
                  <a:schemeClr val="tx2"/>
                </a:solidFill>
              </a:defRPr>
            </a:lvl1pPr>
          </a:lstStyle>
          <a:p>
            <a:r>
              <a:rPr lang="da-DK" noProof="0"/>
              <a:t>Klik for at redigere titeltypografien i masteren</a:t>
            </a:r>
            <a:endParaRPr lang="en-GB" noProof="0" dirty="0"/>
          </a:p>
        </p:txBody>
      </p:sp>
      <p:pic>
        <p:nvPicPr>
          <p:cNvPr id="23" name="Picture 22" descr="PS_Eng_Logotype_Pos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933" y="690464"/>
            <a:ext cx="3439067" cy="1160912"/>
          </a:xfrm>
          <a:prstGeom prst="rect">
            <a:avLst/>
          </a:prstGeom>
        </p:spPr>
      </p:pic>
      <p:sp>
        <p:nvSpPr>
          <p:cNvPr id="4" name="Date Placeholder 3"/>
          <p:cNvSpPr>
            <a:spLocks noGrp="1"/>
          </p:cNvSpPr>
          <p:nvPr>
            <p:ph type="dt" sz="half" idx="14"/>
          </p:nvPr>
        </p:nvSpPr>
        <p:spPr/>
        <p:txBody>
          <a:bodyPr/>
          <a:lstStyle/>
          <a:p>
            <a:fld id="{AA6A5D16-EEF9-804E-AB0B-3FE018634BE0}" type="datetime3">
              <a:rPr lang="en-GB" noProof="0" smtClean="0"/>
              <a:t>19 June, 2023</a:t>
            </a:fld>
            <a:endParaRPr lang="en-GB" noProof="0" dirty="0"/>
          </a:p>
        </p:txBody>
      </p:sp>
      <p:sp>
        <p:nvSpPr>
          <p:cNvPr id="5" name="Slide Number Placeholder 4"/>
          <p:cNvSpPr>
            <a:spLocks noGrp="1"/>
          </p:cNvSpPr>
          <p:nvPr>
            <p:ph type="sldNum" sz="quarter" idx="15"/>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1508386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2" name="Title 1"/>
          <p:cNvSpPr>
            <a:spLocks noGrp="1"/>
          </p:cNvSpPr>
          <p:nvPr>
            <p:ph type="title"/>
          </p:nvPr>
        </p:nvSpPr>
        <p:spPr>
          <a:xfrm>
            <a:off x="1059724" y="2775668"/>
            <a:ext cx="18506744" cy="4255923"/>
          </a:xfrm>
        </p:spPr>
        <p:txBody>
          <a:bodyPr/>
          <a:lstStyle>
            <a:lvl1pPr>
              <a:defRPr sz="14667" spc="-400">
                <a:solidFill>
                  <a:schemeClr val="bg1"/>
                </a:solidFill>
              </a:defRPr>
            </a:lvl1pPr>
          </a:lstStyle>
          <a:p>
            <a:r>
              <a:rPr lang="da-DK" noProof="0"/>
              <a:t>Klik for at redigere titeltypografien i masteren</a:t>
            </a:r>
            <a:endParaRPr lang="en-GB" noProof="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33175" y="11096064"/>
            <a:ext cx="3551987" cy="1853211"/>
          </a:xfrm>
          <a:prstGeom prst="rect">
            <a:avLst/>
          </a:prstGeom>
        </p:spPr>
      </p:pic>
      <p:sp>
        <p:nvSpPr>
          <p:cNvPr id="12" name="Text Placeholder 11"/>
          <p:cNvSpPr>
            <a:spLocks noGrp="1"/>
          </p:cNvSpPr>
          <p:nvPr>
            <p:ph type="body" sz="quarter" idx="13"/>
          </p:nvPr>
        </p:nvSpPr>
        <p:spPr>
          <a:xfrm>
            <a:off x="1103491" y="7505701"/>
            <a:ext cx="10957280" cy="3666064"/>
          </a:xfrm>
        </p:spPr>
        <p:txBody>
          <a:bodyPr/>
          <a:lstStyle>
            <a:lvl1pPr marL="0" indent="0">
              <a:buNone/>
              <a:defRPr baseline="0">
                <a:solidFill>
                  <a:schemeClr val="bg1"/>
                </a:solidFill>
              </a:defRPr>
            </a:lvl1pPr>
          </a:lstStyle>
          <a:p>
            <a:pPr lvl="0"/>
            <a:r>
              <a:rPr lang="da-DK" noProof="0"/>
              <a:t>Klik for at redigere teksttypografierne i masteren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933" y="692766"/>
            <a:ext cx="3439067" cy="1156309"/>
          </a:xfrm>
          <a:prstGeom prst="rect">
            <a:avLst/>
          </a:prstGeom>
        </p:spPr>
      </p:pic>
      <p:sp>
        <p:nvSpPr>
          <p:cNvPr id="5" name="Date Placeholder 4"/>
          <p:cNvSpPr>
            <a:spLocks noGrp="1"/>
          </p:cNvSpPr>
          <p:nvPr>
            <p:ph type="dt" sz="half" idx="14"/>
          </p:nvPr>
        </p:nvSpPr>
        <p:spPr/>
        <p:txBody>
          <a:bodyPr/>
          <a:lstStyle>
            <a:lvl1pPr>
              <a:defRPr>
                <a:solidFill>
                  <a:schemeClr val="accent1">
                    <a:lumMod val="60000"/>
                    <a:lumOff val="40000"/>
                  </a:schemeClr>
                </a:solidFill>
              </a:defRPr>
            </a:lvl1pPr>
          </a:lstStyle>
          <a:p>
            <a:fld id="{AA6A5D16-EEF9-804E-AB0B-3FE018634BE0}" type="datetime3">
              <a:rPr lang="en-GB" noProof="0" smtClean="0"/>
              <a:pPr/>
              <a:t>19 June, 2023</a:t>
            </a:fld>
            <a:endParaRPr lang="en-GB" noProof="0" dirty="0"/>
          </a:p>
        </p:txBody>
      </p:sp>
      <p:sp>
        <p:nvSpPr>
          <p:cNvPr id="7" name="Slide Number Placeholder 6"/>
          <p:cNvSpPr>
            <a:spLocks noGrp="1"/>
          </p:cNvSpPr>
          <p:nvPr>
            <p:ph type="sldNum" sz="quarter" idx="15"/>
          </p:nvPr>
        </p:nvSpPr>
        <p:spPr/>
        <p:txBody>
          <a:bodyPr/>
          <a:lstStyle>
            <a:lvl1pPr>
              <a:defRPr>
                <a:solidFill>
                  <a:schemeClr val="accent1">
                    <a:lumMod val="60000"/>
                    <a:lumOff val="40000"/>
                  </a:schemeClr>
                </a:solidFill>
              </a:defRPr>
            </a:lvl1p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1987407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Content Placeholder 12"/>
          <p:cNvSpPr>
            <a:spLocks noGrp="1"/>
          </p:cNvSpPr>
          <p:nvPr>
            <p:ph sz="quarter" idx="21" hasCustomPrompt="1"/>
          </p:nvPr>
        </p:nvSpPr>
        <p:spPr>
          <a:xfrm>
            <a:off x="1059723" y="2678400"/>
            <a:ext cx="22238437" cy="9036000"/>
          </a:xfrm>
        </p:spPr>
        <p:txBody>
          <a:bodyPr/>
          <a:lstStyle>
            <a:lvl1pPr>
              <a:defRPr baseline="0"/>
            </a:lvl1pPr>
            <a:lvl2pPr>
              <a:defRPr baseline="0"/>
            </a:lvl2pPr>
            <a:lvl3pPr>
              <a:defRPr baseline="0"/>
            </a:lvl3pPr>
            <a:lvl4pPr>
              <a:defRPr baseline="0"/>
            </a:lvl4pPr>
            <a:lvl5pPr>
              <a:defRPr baseline="0"/>
            </a:lvl5pPr>
          </a:lstStyle>
          <a:p>
            <a:pPr lvl="0"/>
            <a:r>
              <a:rPr lang="en-GB" noProof="0" dirty="0"/>
              <a:t>Click to add text</a:t>
            </a:r>
          </a:p>
        </p:txBody>
      </p:sp>
      <p:sp>
        <p:nvSpPr>
          <p:cNvPr id="2" name="Title 1"/>
          <p:cNvSpPr>
            <a:spLocks noGrp="1"/>
          </p:cNvSpPr>
          <p:nvPr>
            <p:ph type="title"/>
          </p:nvPr>
        </p:nvSpPr>
        <p:spPr>
          <a:xfrm>
            <a:off x="1059723" y="785772"/>
            <a:ext cx="22238437" cy="1423277"/>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4955838" y="12361588"/>
            <a:ext cx="14610629" cy="609613"/>
          </a:xfrm>
        </p:spPr>
        <p:txBody>
          <a:bodyPr>
            <a:normAutofit/>
          </a:bodyPr>
          <a:lstStyle>
            <a:lvl1pPr marL="0" indent="0">
              <a:lnSpc>
                <a:spcPct val="100000"/>
              </a:lnSpc>
              <a:spcAft>
                <a:spcPts val="0"/>
              </a:spcAft>
              <a:buNone/>
              <a:defRPr sz="3733">
                <a:solidFill>
                  <a:srgbClr val="62645B"/>
                </a:solidFill>
              </a:defRPr>
            </a:lvl1pPr>
          </a:lstStyle>
          <a:p>
            <a:pPr lvl="0"/>
            <a:r>
              <a:rPr lang="da-DK" noProof="0"/>
              <a:t>Klik for at redigere teksttypografierne i masteren</a:t>
            </a:r>
          </a:p>
        </p:txBody>
      </p:sp>
      <p:pic>
        <p:nvPicPr>
          <p:cNvPr id="18" name="Picture 17" descr="PS_Eng_Logotype_Pos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42169" y="12407765"/>
            <a:ext cx="2326387" cy="766368"/>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58485" y="12416231"/>
            <a:ext cx="939675" cy="489480"/>
          </a:xfrm>
          <a:prstGeom prst="rect">
            <a:avLst/>
          </a:prstGeom>
        </p:spPr>
      </p:pic>
      <p:sp>
        <p:nvSpPr>
          <p:cNvPr id="4" name="Date Placeholder 3"/>
          <p:cNvSpPr>
            <a:spLocks noGrp="1"/>
          </p:cNvSpPr>
          <p:nvPr>
            <p:ph type="dt" sz="half" idx="26"/>
          </p:nvPr>
        </p:nvSpPr>
        <p:spPr/>
        <p:txBody>
          <a:bodyPr/>
          <a:lstStyle/>
          <a:p>
            <a:fld id="{AA6A5D16-EEF9-804E-AB0B-3FE018634BE0}" type="datetime3">
              <a:rPr lang="en-GB" noProof="0" smtClean="0"/>
              <a:t>19 June, 2023</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39181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2 colums">
    <p:spTree>
      <p:nvGrpSpPr>
        <p:cNvPr id="1" name=""/>
        <p:cNvGrpSpPr/>
        <p:nvPr/>
      </p:nvGrpSpPr>
      <p:grpSpPr>
        <a:xfrm>
          <a:off x="0" y="0"/>
          <a:ext cx="0" cy="0"/>
          <a:chOff x="0" y="0"/>
          <a:chExt cx="0" cy="0"/>
        </a:xfrm>
      </p:grpSpPr>
      <p:sp>
        <p:nvSpPr>
          <p:cNvPr id="5" name="Content Placeholder 4"/>
          <p:cNvSpPr>
            <a:spLocks noGrp="1"/>
          </p:cNvSpPr>
          <p:nvPr>
            <p:ph sz="quarter" idx="20" hasCustomPrompt="1"/>
          </p:nvPr>
        </p:nvSpPr>
        <p:spPr>
          <a:xfrm>
            <a:off x="1059728" y="2678400"/>
            <a:ext cx="10703296" cy="9036000"/>
          </a:xfrm>
        </p:spPr>
        <p:txBody>
          <a:bodyPr/>
          <a:lstStyle/>
          <a:p>
            <a:pPr lvl="0"/>
            <a:r>
              <a:rPr lang="en-GB" noProof="0" dirty="0"/>
              <a:t>Click to add text</a:t>
            </a:r>
          </a:p>
        </p:txBody>
      </p:sp>
      <p:sp>
        <p:nvSpPr>
          <p:cNvPr id="35" name="Content Placeholder 4"/>
          <p:cNvSpPr>
            <a:spLocks noGrp="1"/>
          </p:cNvSpPr>
          <p:nvPr>
            <p:ph sz="quarter" idx="21" hasCustomPrompt="1"/>
          </p:nvPr>
        </p:nvSpPr>
        <p:spPr>
          <a:xfrm>
            <a:off x="12553247" y="2678400"/>
            <a:ext cx="10744920" cy="9036000"/>
          </a:xfrm>
        </p:spPr>
        <p:txBody>
          <a:bodyPr/>
          <a:lstStyle/>
          <a:p>
            <a:pPr lvl="0"/>
            <a:r>
              <a:rPr lang="en-GB" noProof="0" dirty="0"/>
              <a:t>Click to add text</a:t>
            </a:r>
          </a:p>
        </p:txBody>
      </p:sp>
      <p:sp>
        <p:nvSpPr>
          <p:cNvPr id="8" name="Title 7"/>
          <p:cNvSpPr>
            <a:spLocks noGrp="1"/>
          </p:cNvSpPr>
          <p:nvPr>
            <p:ph type="title"/>
          </p:nvPr>
        </p:nvSpPr>
        <p:spPr/>
        <p:txBody>
          <a:bodyPr/>
          <a:lstStyle>
            <a:lvl1pPr>
              <a:defRPr baseline="0"/>
            </a:lvl1pPr>
          </a:lstStyle>
          <a:p>
            <a:r>
              <a:rPr lang="da-DK" noProof="0"/>
              <a:t>Klik for at redigere titeltypografien i masteren</a:t>
            </a:r>
            <a:endParaRPr lang="en-GB" noProof="0" dirty="0"/>
          </a:p>
        </p:txBody>
      </p:sp>
      <p:sp>
        <p:nvSpPr>
          <p:cNvPr id="9" name="Text Placeholder 6"/>
          <p:cNvSpPr>
            <a:spLocks noGrp="1"/>
          </p:cNvSpPr>
          <p:nvPr>
            <p:ph type="body" sz="quarter" idx="25"/>
          </p:nvPr>
        </p:nvSpPr>
        <p:spPr>
          <a:xfrm>
            <a:off x="4955838" y="12361588"/>
            <a:ext cx="14610629" cy="609613"/>
          </a:xfrm>
        </p:spPr>
        <p:txBody>
          <a:bodyPr>
            <a:normAutofit/>
          </a:bodyPr>
          <a:lstStyle>
            <a:lvl1pPr marL="0" indent="0">
              <a:lnSpc>
                <a:spcPct val="100000"/>
              </a:lnSpc>
              <a:spcAft>
                <a:spcPts val="0"/>
              </a:spcAft>
              <a:buNone/>
              <a:defRPr sz="3733">
                <a:solidFill>
                  <a:srgbClr val="62645B"/>
                </a:solidFill>
              </a:defRPr>
            </a:lvl1pPr>
          </a:lstStyle>
          <a:p>
            <a:pPr lvl="0"/>
            <a:r>
              <a:rPr lang="da-DK" noProof="0"/>
              <a:t>Klik for at redigere teksttypografierne i masteren</a:t>
            </a:r>
          </a:p>
        </p:txBody>
      </p:sp>
      <p:pic>
        <p:nvPicPr>
          <p:cNvPr id="10" name="Picture 9" descr="PS_Eng_Logotype_Pos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42169" y="12407765"/>
            <a:ext cx="2326387" cy="76636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58485" y="12416231"/>
            <a:ext cx="939675" cy="489480"/>
          </a:xfrm>
          <a:prstGeom prst="rect">
            <a:avLst/>
          </a:prstGeom>
        </p:spPr>
      </p:pic>
      <p:sp>
        <p:nvSpPr>
          <p:cNvPr id="2" name="Date Placeholder 1"/>
          <p:cNvSpPr>
            <a:spLocks noGrp="1"/>
          </p:cNvSpPr>
          <p:nvPr>
            <p:ph type="dt" sz="half" idx="26"/>
          </p:nvPr>
        </p:nvSpPr>
        <p:spPr/>
        <p:txBody>
          <a:bodyPr/>
          <a:lstStyle/>
          <a:p>
            <a:fld id="{AA6A5D16-EEF9-804E-AB0B-3FE018634BE0}" type="datetime3">
              <a:rPr lang="en-GB" noProof="0" smtClean="0"/>
              <a:t>19 June, 2023</a:t>
            </a:fld>
            <a:endParaRPr lang="en-GB" noProof="0" dirty="0"/>
          </a:p>
        </p:txBody>
      </p:sp>
      <p:sp>
        <p:nvSpPr>
          <p:cNvPr id="3" name="Slide Number Placeholder 2"/>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2179051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small picture">
    <p:spTree>
      <p:nvGrpSpPr>
        <p:cNvPr id="1" name=""/>
        <p:cNvGrpSpPr/>
        <p:nvPr/>
      </p:nvGrpSpPr>
      <p:grpSpPr>
        <a:xfrm>
          <a:off x="0" y="0"/>
          <a:ext cx="0" cy="0"/>
          <a:chOff x="0" y="0"/>
          <a:chExt cx="0" cy="0"/>
        </a:xfrm>
      </p:grpSpPr>
      <p:sp>
        <p:nvSpPr>
          <p:cNvPr id="6" name="Content Placeholder 5"/>
          <p:cNvSpPr>
            <a:spLocks noGrp="1"/>
          </p:cNvSpPr>
          <p:nvPr>
            <p:ph sz="quarter" idx="19" hasCustomPrompt="1"/>
          </p:nvPr>
        </p:nvSpPr>
        <p:spPr>
          <a:xfrm>
            <a:off x="1059727" y="2678400"/>
            <a:ext cx="14315741" cy="9028651"/>
          </a:xfrm>
        </p:spPr>
        <p:txBody>
          <a:bodyPr/>
          <a:lstStyle/>
          <a:p>
            <a:pPr lvl="0"/>
            <a:r>
              <a:rPr lang="en-GB" noProof="0" dirty="0"/>
              <a:t>Click to add text</a:t>
            </a:r>
          </a:p>
        </p:txBody>
      </p:sp>
      <p:sp>
        <p:nvSpPr>
          <p:cNvPr id="11" name="Picture Placeholder 7"/>
          <p:cNvSpPr>
            <a:spLocks noGrp="1"/>
          </p:cNvSpPr>
          <p:nvPr>
            <p:ph type="pic" sz="quarter" idx="14"/>
          </p:nvPr>
        </p:nvSpPr>
        <p:spPr>
          <a:xfrm>
            <a:off x="16060897" y="2762251"/>
            <a:ext cx="7200936" cy="8944800"/>
          </a:xfrm>
          <a:prstGeom prst="rect">
            <a:avLst/>
          </a:prstGeom>
        </p:spPr>
        <p:txBody>
          <a:bodyPr tIns="1782000"/>
          <a:lstStyle>
            <a:lvl1pPr marL="0" indent="0" algn="ctr">
              <a:buFont typeface="Arial" pitchFamily="34" charset="0"/>
              <a:buNone/>
              <a:defRPr sz="2933" b="0"/>
            </a:lvl1pPr>
          </a:lstStyle>
          <a:p>
            <a:r>
              <a:rPr lang="da-DK" noProof="0"/>
              <a:t>Klik på ikonet for at tilføje et billede</a:t>
            </a:r>
            <a:endParaRPr lang="en-GB" noProof="0" dirty="0"/>
          </a:p>
        </p:txBody>
      </p:sp>
      <p:sp>
        <p:nvSpPr>
          <p:cNvPr id="4" name="Title 3"/>
          <p:cNvSpPr>
            <a:spLocks noGrp="1"/>
          </p:cNvSpPr>
          <p:nvPr>
            <p:ph type="title"/>
          </p:nvPr>
        </p:nvSpPr>
        <p:spPr/>
        <p:txBody>
          <a:bodyPr/>
          <a:lstStyle/>
          <a:p>
            <a:r>
              <a:rPr lang="da-DK" noProof="0"/>
              <a:t>Klik for at redigere titeltypografien i masteren</a:t>
            </a:r>
            <a:endParaRPr lang="en-GB" noProof="0" dirty="0"/>
          </a:p>
        </p:txBody>
      </p:sp>
      <p:sp>
        <p:nvSpPr>
          <p:cNvPr id="9" name="Text Placeholder 6"/>
          <p:cNvSpPr>
            <a:spLocks noGrp="1"/>
          </p:cNvSpPr>
          <p:nvPr>
            <p:ph type="body" sz="quarter" idx="25"/>
          </p:nvPr>
        </p:nvSpPr>
        <p:spPr>
          <a:xfrm>
            <a:off x="4955838" y="12361588"/>
            <a:ext cx="14610629" cy="609613"/>
          </a:xfrm>
        </p:spPr>
        <p:txBody>
          <a:bodyPr>
            <a:normAutofit/>
          </a:bodyPr>
          <a:lstStyle>
            <a:lvl1pPr marL="0" indent="0">
              <a:lnSpc>
                <a:spcPct val="100000"/>
              </a:lnSpc>
              <a:spcAft>
                <a:spcPts val="0"/>
              </a:spcAft>
              <a:buNone/>
              <a:defRPr sz="3733">
                <a:solidFill>
                  <a:srgbClr val="62645B"/>
                </a:solidFill>
              </a:defRPr>
            </a:lvl1pPr>
          </a:lstStyle>
          <a:p>
            <a:pPr lvl="0"/>
            <a:r>
              <a:rPr lang="da-DK" noProof="0"/>
              <a:t>Klik for at redigere teksttypografierne i masteren</a:t>
            </a:r>
          </a:p>
        </p:txBody>
      </p:sp>
      <p:pic>
        <p:nvPicPr>
          <p:cNvPr id="10" name="Picture 9" descr="PS_Eng_Logotype_Pos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42169" y="12407765"/>
            <a:ext cx="2326387" cy="7663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58485" y="12416231"/>
            <a:ext cx="939675" cy="489480"/>
          </a:xfrm>
          <a:prstGeom prst="rect">
            <a:avLst/>
          </a:prstGeom>
        </p:spPr>
      </p:pic>
      <p:sp>
        <p:nvSpPr>
          <p:cNvPr id="2" name="Date Placeholder 1"/>
          <p:cNvSpPr>
            <a:spLocks noGrp="1"/>
          </p:cNvSpPr>
          <p:nvPr>
            <p:ph type="dt" sz="half" idx="26"/>
          </p:nvPr>
        </p:nvSpPr>
        <p:spPr/>
        <p:txBody>
          <a:bodyPr/>
          <a:lstStyle/>
          <a:p>
            <a:fld id="{AA6A5D16-EEF9-804E-AB0B-3FE018634BE0}" type="datetime3">
              <a:rPr lang="en-GB" noProof="0" smtClean="0"/>
              <a:t>19 June, 2023</a:t>
            </a:fld>
            <a:endParaRPr lang="en-GB" noProof="0" dirty="0"/>
          </a:p>
        </p:txBody>
      </p:sp>
      <p:sp>
        <p:nvSpPr>
          <p:cNvPr id="3" name="Slide Number Placeholder 2"/>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865147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Title 1"/>
          <p:cNvSpPr>
            <a:spLocks noGrp="1"/>
          </p:cNvSpPr>
          <p:nvPr>
            <p:ph type="title"/>
          </p:nvPr>
        </p:nvSpPr>
        <p:spPr>
          <a:xfrm>
            <a:off x="1059723" y="785772"/>
            <a:ext cx="22238437" cy="1423277"/>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4955838" y="12361588"/>
            <a:ext cx="14610629" cy="609613"/>
          </a:xfrm>
        </p:spPr>
        <p:txBody>
          <a:bodyPr>
            <a:normAutofit/>
          </a:bodyPr>
          <a:lstStyle>
            <a:lvl1pPr marL="0" indent="0">
              <a:lnSpc>
                <a:spcPct val="100000"/>
              </a:lnSpc>
              <a:spcAft>
                <a:spcPts val="0"/>
              </a:spcAft>
              <a:buNone/>
              <a:defRPr sz="3733">
                <a:solidFill>
                  <a:srgbClr val="62645B"/>
                </a:solidFill>
              </a:defRPr>
            </a:lvl1pPr>
          </a:lstStyle>
          <a:p>
            <a:pPr lvl="0"/>
            <a:r>
              <a:rPr lang="da-DK" noProof="0"/>
              <a:t>Klik for at redigere teksttypografierne i masteren</a:t>
            </a:r>
          </a:p>
        </p:txBody>
      </p:sp>
      <p:pic>
        <p:nvPicPr>
          <p:cNvPr id="8" name="Picture 7" descr="PS_Eng_Logotype_Pos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42169" y="12407765"/>
            <a:ext cx="2326387" cy="7663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58485" y="12416231"/>
            <a:ext cx="939675" cy="489480"/>
          </a:xfrm>
          <a:prstGeom prst="rect">
            <a:avLst/>
          </a:prstGeom>
        </p:spPr>
      </p:pic>
      <p:sp>
        <p:nvSpPr>
          <p:cNvPr id="4" name="Date Placeholder 3"/>
          <p:cNvSpPr>
            <a:spLocks noGrp="1"/>
          </p:cNvSpPr>
          <p:nvPr>
            <p:ph type="dt" sz="half" idx="26"/>
          </p:nvPr>
        </p:nvSpPr>
        <p:spPr/>
        <p:txBody>
          <a:bodyPr/>
          <a:lstStyle/>
          <a:p>
            <a:fld id="{AA6A5D16-EEF9-804E-AB0B-3FE018634BE0}" type="datetime3">
              <a:rPr lang="en-GB" noProof="0" smtClean="0"/>
              <a:t>19 June, 2023</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3962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02">
    <p:spTree>
      <p:nvGrpSpPr>
        <p:cNvPr id="1" name=""/>
        <p:cNvGrpSpPr/>
        <p:nvPr/>
      </p:nvGrpSpPr>
      <p:grpSpPr>
        <a:xfrm>
          <a:off x="0" y="0"/>
          <a:ext cx="0" cy="0"/>
          <a:chOff x="0" y="0"/>
          <a:chExt cx="0" cy="0"/>
        </a:xfrm>
      </p:grpSpPr>
      <p:sp>
        <p:nvSpPr>
          <p:cNvPr id="8" name="Shape 5">
            <a:extLst>
              <a:ext uri="{FF2B5EF4-FFF2-40B4-BE49-F238E27FC236}">
                <a16:creationId xmlns:a16="http://schemas.microsoft.com/office/drawing/2014/main" id="{0C950034-9B83-2195-A69E-A4416BF79536}"/>
              </a:ext>
            </a:extLst>
          </p:cNvPr>
          <p:cNvSpPr>
            <a:spLocks noGrp="1"/>
          </p:cNvSpPr>
          <p:nvPr>
            <p:ph idx="1" hasCustomPrompt="1"/>
          </p:nvPr>
        </p:nvSpPr>
        <p:spPr>
          <a:xfrm>
            <a:off x="2003425" y="2850776"/>
            <a:ext cx="21005800" cy="944632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a:bodyPr>
          <a:lstStyle>
            <a:lvl1pPr marL="0" indent="0">
              <a:lnSpc>
                <a:spcPct val="100000"/>
              </a:lnSpc>
              <a:buNone/>
              <a:defRPr sz="11500" b="1">
                <a:solidFill>
                  <a:schemeClr val="accent1"/>
                </a:solidFill>
                <a:latin typeface="+mn-lt"/>
              </a:defRPr>
            </a:lvl1pPr>
          </a:lstStyle>
          <a:p>
            <a:r>
              <a:rPr lang="da-DK" noProof="0" dirty="0"/>
              <a:t>INDSÆT</a:t>
            </a:r>
            <a:br>
              <a:rPr lang="da-DK" noProof="0" dirty="0"/>
            </a:br>
            <a:r>
              <a:rPr lang="de-DE" noProof="0" dirty="0"/>
              <a:t>DIAGRAM</a:t>
            </a:r>
            <a:endParaRPr lang="de-DE" dirty="0"/>
          </a:p>
        </p:txBody>
      </p:sp>
      <p:pic>
        <p:nvPicPr>
          <p:cNvPr id="2" name="Grafik 1">
            <a:extLst>
              <a:ext uri="{FF2B5EF4-FFF2-40B4-BE49-F238E27FC236}">
                <a16:creationId xmlns:a16="http://schemas.microsoft.com/office/drawing/2014/main" id="{8D174A1C-7B50-1408-6A93-9309949B97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953674192"/>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26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er with image">
    <p:spTree>
      <p:nvGrpSpPr>
        <p:cNvPr id="1" name=""/>
        <p:cNvGrpSpPr/>
        <p:nvPr/>
      </p:nvGrpSpPr>
      <p:grpSpPr>
        <a:xfrm>
          <a:off x="0" y="0"/>
          <a:ext cx="0" cy="0"/>
          <a:chOff x="0" y="0"/>
          <a:chExt cx="0" cy="0"/>
        </a:xfrm>
      </p:grpSpPr>
      <p:pic>
        <p:nvPicPr>
          <p:cNvPr id="3" name="Picture 2" descr="jacob_egevang1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8" t="15055" r="13952" b="-1"/>
          <a:stretch/>
        </p:blipFill>
        <p:spPr>
          <a:xfrm>
            <a:off x="0" y="0"/>
            <a:ext cx="24384000" cy="13716000"/>
          </a:xfrm>
          <a:prstGeom prst="rect">
            <a:avLst/>
          </a:prstGeom>
        </p:spPr>
      </p:pic>
      <p:sp>
        <p:nvSpPr>
          <p:cNvPr id="2" name="Title 1"/>
          <p:cNvSpPr>
            <a:spLocks noGrp="1"/>
          </p:cNvSpPr>
          <p:nvPr>
            <p:ph type="title"/>
          </p:nvPr>
        </p:nvSpPr>
        <p:spPr>
          <a:xfrm>
            <a:off x="1059727" y="5779912"/>
            <a:ext cx="16054227" cy="4334933"/>
          </a:xfrm>
        </p:spPr>
        <p:txBody>
          <a:bodyPr anchor="t"/>
          <a:lstStyle>
            <a:lvl1pPr>
              <a:lnSpc>
                <a:spcPct val="80000"/>
              </a:lnSpc>
              <a:defRPr sz="17334" b="1" spc="-400" baseline="0">
                <a:solidFill>
                  <a:schemeClr val="tx2"/>
                </a:solidFill>
                <a:latin typeface="+mj-lt"/>
                <a:cs typeface="Arial Black"/>
              </a:defRPr>
            </a:lvl1pPr>
          </a:lstStyle>
          <a:p>
            <a:r>
              <a:rPr lang="da-DK" noProof="0"/>
              <a:t>Klik for at redigere titeltypografien i masteren</a:t>
            </a:r>
            <a:endParaRPr lang="en-GB" noProof="0"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33175" y="11096064"/>
            <a:ext cx="3551987" cy="1853211"/>
          </a:xfrm>
          <a:prstGeom prst="rect">
            <a:avLst/>
          </a:prstGeom>
        </p:spPr>
      </p:pic>
      <p:pic>
        <p:nvPicPr>
          <p:cNvPr id="10" name="Picture 9" descr="PS_Eng_Logotype_Pos_RGB.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2933" y="690464"/>
            <a:ext cx="3439067" cy="1160912"/>
          </a:xfrm>
          <a:prstGeom prst="rect">
            <a:avLst/>
          </a:prstGeom>
        </p:spPr>
      </p:pic>
      <p:sp>
        <p:nvSpPr>
          <p:cNvPr id="6" name="Date Placeholder 5"/>
          <p:cNvSpPr>
            <a:spLocks noGrp="1"/>
          </p:cNvSpPr>
          <p:nvPr>
            <p:ph type="dt" sz="half" idx="10"/>
          </p:nvPr>
        </p:nvSpPr>
        <p:spPr/>
        <p:txBody>
          <a:bodyPr/>
          <a:lstStyle/>
          <a:p>
            <a:fld id="{AA6A5D16-EEF9-804E-AB0B-3FE018634BE0}" type="datetime3">
              <a:rPr lang="en-GB" noProof="0" smtClean="0"/>
              <a:t>19 June, 2023</a:t>
            </a:fld>
            <a:endParaRPr lang="en-GB" noProof="0" dirty="0"/>
          </a:p>
        </p:txBody>
      </p:sp>
      <p:sp>
        <p:nvSpPr>
          <p:cNvPr id="7" name="Slide Number Placeholder 6"/>
          <p:cNvSpPr>
            <a:spLocks noGrp="1"/>
          </p:cNvSpPr>
          <p:nvPr>
            <p:ph type="sldNum" sz="quarter" idx="11"/>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234252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eaker with image 02">
    <p:spTree>
      <p:nvGrpSpPr>
        <p:cNvPr id="1" name=""/>
        <p:cNvGrpSpPr/>
        <p:nvPr/>
      </p:nvGrpSpPr>
      <p:grpSpPr>
        <a:xfrm>
          <a:off x="0" y="0"/>
          <a:ext cx="0" cy="0"/>
          <a:chOff x="0" y="0"/>
          <a:chExt cx="0" cy="0"/>
        </a:xfrm>
      </p:grpSpPr>
      <p:pic>
        <p:nvPicPr>
          <p:cNvPr id="3" name="Picture 2" descr="rongsted21.jpg"/>
          <p:cNvPicPr>
            <a:picLocks noChangeAspect="1"/>
          </p:cNvPicPr>
          <p:nvPr userDrawn="1"/>
        </p:nvPicPr>
        <p:blipFill rotWithShape="1">
          <a:blip r:embed="rId2">
            <a:extLst>
              <a:ext uri="{28A0092B-C50C-407E-A947-70E740481C1C}">
                <a14:useLocalDpi xmlns:a14="http://schemas.microsoft.com/office/drawing/2010/main" val="0"/>
              </a:ext>
            </a:extLst>
          </a:blip>
          <a:srcRect l="14741" t="4190" b="4005"/>
          <a:stretch/>
        </p:blipFill>
        <p:spPr>
          <a:xfrm>
            <a:off x="3" y="0"/>
            <a:ext cx="24384000" cy="13716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933" y="692766"/>
            <a:ext cx="3439067" cy="1156309"/>
          </a:xfrm>
          <a:prstGeom prst="rect">
            <a:avLst/>
          </a:prstGeom>
        </p:spPr>
      </p:pic>
      <p:sp>
        <p:nvSpPr>
          <p:cNvPr id="2" name="Title 1"/>
          <p:cNvSpPr>
            <a:spLocks noGrp="1"/>
          </p:cNvSpPr>
          <p:nvPr>
            <p:ph type="title"/>
          </p:nvPr>
        </p:nvSpPr>
        <p:spPr>
          <a:xfrm>
            <a:off x="1059728" y="3330233"/>
            <a:ext cx="11001040" cy="8396099"/>
          </a:xfrm>
        </p:spPr>
        <p:txBody>
          <a:bodyPr anchor="t"/>
          <a:lstStyle>
            <a:lvl1pPr>
              <a:defRPr sz="9333" b="1" spc="-213" baseline="0">
                <a:solidFill>
                  <a:schemeClr val="tx2"/>
                </a:solidFill>
                <a:latin typeface="+mj-lt"/>
                <a:cs typeface="Arial Black"/>
              </a:defRPr>
            </a:lvl1pPr>
          </a:lstStyle>
          <a:p>
            <a:r>
              <a:rPr lang="da-DK" noProof="0"/>
              <a:t>Klik for at redigere titeltypografien i masteren</a:t>
            </a:r>
            <a:endParaRPr lang="en-GB" noProof="0"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65706" y="9150691"/>
            <a:ext cx="7315021" cy="3821163"/>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A6A5D16-EEF9-804E-AB0B-3FE018634BE0}" type="datetime3">
              <a:rPr lang="en-GB" noProof="0" smtClean="0"/>
              <a:pPr/>
              <a:t>19 June, 2023</a:t>
            </a:fld>
            <a:endParaRPr lang="en-GB" noProof="0"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97971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eaker - White">
    <p:spTree>
      <p:nvGrpSpPr>
        <p:cNvPr id="1" name=""/>
        <p:cNvGrpSpPr/>
        <p:nvPr/>
      </p:nvGrpSpPr>
      <p:grpSpPr>
        <a:xfrm>
          <a:off x="0" y="0"/>
          <a:ext cx="0" cy="0"/>
          <a:chOff x="0" y="0"/>
          <a:chExt cx="0" cy="0"/>
        </a:xfrm>
      </p:grpSpPr>
      <p:sp>
        <p:nvSpPr>
          <p:cNvPr id="7" name="Title 1"/>
          <p:cNvSpPr>
            <a:spLocks noGrp="1"/>
          </p:cNvSpPr>
          <p:nvPr>
            <p:ph type="title"/>
          </p:nvPr>
        </p:nvSpPr>
        <p:spPr>
          <a:xfrm>
            <a:off x="1059726" y="2877264"/>
            <a:ext cx="18506741" cy="7689136"/>
          </a:xfrm>
        </p:spPr>
        <p:txBody>
          <a:bodyPr/>
          <a:lstStyle>
            <a:lvl1pPr>
              <a:defRPr sz="11200" b="0" spc="-213">
                <a:solidFill>
                  <a:schemeClr val="tx2"/>
                </a:solidFill>
              </a:defRPr>
            </a:lvl1pPr>
          </a:lstStyle>
          <a:p>
            <a:r>
              <a:rPr lang="da-DK" noProof="0"/>
              <a:t>Klik for at redigere titeltypografien i masteren</a:t>
            </a:r>
            <a:endParaRPr lang="en-GB"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33175" y="11096064"/>
            <a:ext cx="3551987" cy="1853211"/>
          </a:xfrm>
          <a:prstGeom prst="rect">
            <a:avLst/>
          </a:prstGeom>
        </p:spPr>
      </p:pic>
      <p:pic>
        <p:nvPicPr>
          <p:cNvPr id="8" name="Picture 7" descr="PS_Eng_Logotype_Pos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933" y="690464"/>
            <a:ext cx="3439067" cy="1160912"/>
          </a:xfrm>
          <a:prstGeom prst="rect">
            <a:avLst/>
          </a:prstGeom>
        </p:spPr>
      </p:pic>
      <p:sp>
        <p:nvSpPr>
          <p:cNvPr id="4" name="Date Placeholder 3"/>
          <p:cNvSpPr>
            <a:spLocks noGrp="1"/>
          </p:cNvSpPr>
          <p:nvPr>
            <p:ph type="dt" sz="half" idx="10"/>
          </p:nvPr>
        </p:nvSpPr>
        <p:spPr/>
        <p:txBody>
          <a:bodyPr/>
          <a:lstStyle/>
          <a:p>
            <a:fld id="{AA6A5D16-EEF9-804E-AB0B-3FE018634BE0}" type="datetime3">
              <a:rPr lang="en-GB" noProof="0" smtClean="0"/>
              <a:t>19 June, 2023</a:t>
            </a:fld>
            <a:endParaRPr lang="en-GB" noProof="0" dirty="0"/>
          </a:p>
        </p:txBody>
      </p:sp>
      <p:sp>
        <p:nvSpPr>
          <p:cNvPr id="9" name="Slide Number Placeholder 8"/>
          <p:cNvSpPr>
            <a:spLocks noGrp="1"/>
          </p:cNvSpPr>
          <p:nvPr>
            <p:ph type="sldNum" sz="quarter" idx="11"/>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74988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Title 1"/>
          <p:cNvSpPr>
            <a:spLocks noGrp="1"/>
          </p:cNvSpPr>
          <p:nvPr>
            <p:ph type="title"/>
          </p:nvPr>
        </p:nvSpPr>
        <p:spPr>
          <a:xfrm>
            <a:off x="1110357" y="2867382"/>
            <a:ext cx="10950411" cy="5554133"/>
          </a:xfrm>
        </p:spPr>
        <p:txBody>
          <a:bodyPr/>
          <a:lstStyle>
            <a:lvl1pPr>
              <a:defRPr sz="11200" b="0" spc="-213" baseline="0">
                <a:solidFill>
                  <a:schemeClr val="bg1"/>
                </a:solidFill>
              </a:defRPr>
            </a:lvl1pPr>
          </a:lstStyle>
          <a:p>
            <a:r>
              <a:rPr lang="da-DK" noProof="0"/>
              <a:t>Klik for at redigere titeltypografien i masteren</a:t>
            </a:r>
            <a:endParaRPr lang="en-GB" noProof="0" dirty="0"/>
          </a:p>
        </p:txBody>
      </p:sp>
      <p:sp>
        <p:nvSpPr>
          <p:cNvPr id="3" name="Text Placeholder 2"/>
          <p:cNvSpPr>
            <a:spLocks noGrp="1"/>
          </p:cNvSpPr>
          <p:nvPr>
            <p:ph type="body" sz="quarter" idx="10" hasCustomPrompt="1"/>
          </p:nvPr>
        </p:nvSpPr>
        <p:spPr>
          <a:xfrm>
            <a:off x="12886291" y="492322"/>
            <a:ext cx="11023600" cy="11857709"/>
          </a:xfrm>
        </p:spPr>
        <p:txBody>
          <a:bodyPr anchor="ctr"/>
          <a:lstStyle>
            <a:lvl1pPr marL="0" indent="0" algn="r">
              <a:buNone/>
              <a:defRPr sz="106668" b="1">
                <a:solidFill>
                  <a:schemeClr val="accent1">
                    <a:lumMod val="60000"/>
                    <a:lumOff val="40000"/>
                  </a:schemeClr>
                </a:solidFill>
              </a:defRPr>
            </a:lvl1pPr>
          </a:lstStyle>
          <a:p>
            <a:pPr lvl="0"/>
            <a:r>
              <a:rPr lang="en-GB" noProof="0" dirty="0"/>
              <a:t>2</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933" y="692766"/>
            <a:ext cx="3439067" cy="1156309"/>
          </a:xfrm>
          <a:prstGeom prst="rect">
            <a:avLst/>
          </a:prstGeom>
        </p:spPr>
      </p:pic>
    </p:spTree>
    <p:extLst>
      <p:ext uri="{BB962C8B-B14F-4D97-AF65-F5344CB8AC3E}">
        <p14:creationId xmlns:p14="http://schemas.microsoft.com/office/powerpoint/2010/main" val="2990543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er with image and logo">
    <p:spTree>
      <p:nvGrpSpPr>
        <p:cNvPr id="1" name=""/>
        <p:cNvGrpSpPr/>
        <p:nvPr/>
      </p:nvGrpSpPr>
      <p:grpSpPr>
        <a:xfrm>
          <a:off x="0" y="0"/>
          <a:ext cx="0" cy="0"/>
          <a:chOff x="0" y="0"/>
          <a:chExt cx="0" cy="0"/>
        </a:xfrm>
      </p:grpSpPr>
      <p:sp>
        <p:nvSpPr>
          <p:cNvPr id="10" name="Picture Placeholder 5"/>
          <p:cNvSpPr>
            <a:spLocks noGrp="1"/>
          </p:cNvSpPr>
          <p:nvPr>
            <p:ph type="pic" sz="quarter" idx="11"/>
          </p:nvPr>
        </p:nvSpPr>
        <p:spPr>
          <a:xfrm>
            <a:off x="0" y="0"/>
            <a:ext cx="24384000" cy="13716000"/>
          </a:xfrm>
          <a:solidFill>
            <a:srgbClr val="D02827"/>
          </a:solidFill>
        </p:spPr>
        <p:txBody>
          <a:bodyPr anchor="t">
            <a:normAutofit/>
          </a:bodyPr>
          <a:lstStyle>
            <a:lvl1pPr marL="0" indent="0" algn="ctr">
              <a:buNone/>
              <a:defRPr sz="3200">
                <a:solidFill>
                  <a:schemeClr val="bg1"/>
                </a:solidFill>
              </a:defRPr>
            </a:lvl1pPr>
          </a:lstStyle>
          <a:p>
            <a:r>
              <a:rPr lang="da-DK" noProof="0"/>
              <a:t>Klik på ikonet for at tilføje et billede</a:t>
            </a:r>
            <a:endParaRPr lang="en-GB" noProof="0" dirty="0"/>
          </a:p>
        </p:txBody>
      </p:sp>
      <p:sp>
        <p:nvSpPr>
          <p:cNvPr id="8" name="Text Placeholder 4"/>
          <p:cNvSpPr>
            <a:spLocks noGrp="1"/>
          </p:cNvSpPr>
          <p:nvPr>
            <p:ph type="body" sz="quarter" idx="10" hasCustomPrompt="1"/>
          </p:nvPr>
        </p:nvSpPr>
        <p:spPr>
          <a:xfrm>
            <a:off x="5802489" y="3840247"/>
            <a:ext cx="17581741" cy="9031357"/>
          </a:xfrm>
          <a:blipFill rotWithShape="1">
            <a:blip r:embed="rId2"/>
            <a:stretch>
              <a:fillRect/>
            </a:stretch>
          </a:blipFill>
        </p:spPr>
        <p:txBody>
          <a:bodyPr/>
          <a:lstStyle>
            <a:lvl1pPr marL="0" indent="0">
              <a:buNone/>
              <a:defRPr sz="267">
                <a:solidFill>
                  <a:schemeClr val="bg1"/>
                </a:solidFill>
              </a:defRPr>
            </a:lvl1pPr>
          </a:lstStyle>
          <a:p>
            <a:pPr lvl="0"/>
            <a:r>
              <a:rPr lang="en-GB" noProof="0" dirty="0"/>
              <a:t>,</a:t>
            </a:r>
          </a:p>
        </p:txBody>
      </p:sp>
      <p:sp>
        <p:nvSpPr>
          <p:cNvPr id="6" name="Text Placeholder 4"/>
          <p:cNvSpPr>
            <a:spLocks noGrp="1"/>
          </p:cNvSpPr>
          <p:nvPr>
            <p:ph type="body" sz="quarter" idx="12" hasCustomPrompt="1"/>
          </p:nvPr>
        </p:nvSpPr>
        <p:spPr>
          <a:xfrm>
            <a:off x="1132933" y="690465"/>
            <a:ext cx="3439067" cy="1160915"/>
          </a:xfrm>
          <a:blipFill rotWithShape="1">
            <a:blip r:embed="rId3"/>
            <a:stretch>
              <a:fillRect/>
            </a:stretch>
          </a:blipFill>
        </p:spPr>
        <p:txBody>
          <a:bodyPr/>
          <a:lstStyle>
            <a:lvl1pPr marL="0" indent="0">
              <a:buNone/>
              <a:defRPr sz="267">
                <a:solidFill>
                  <a:schemeClr val="bg1"/>
                </a:solidFill>
              </a:defRPr>
            </a:lvl1pPr>
          </a:lstStyle>
          <a:p>
            <a:pPr lvl="0"/>
            <a:r>
              <a:rPr lang="en-GB" noProof="0" dirty="0"/>
              <a:t>,</a:t>
            </a:r>
          </a:p>
        </p:txBody>
      </p:sp>
    </p:spTree>
    <p:extLst>
      <p:ext uri="{BB962C8B-B14F-4D97-AF65-F5344CB8AC3E}">
        <p14:creationId xmlns:p14="http://schemas.microsoft.com/office/powerpoint/2010/main" val="669344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er with large PS!">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24384000" cy="13716000"/>
          </a:xfrm>
          <a:solidFill>
            <a:srgbClr val="D02827"/>
          </a:solidFill>
        </p:spPr>
        <p:txBody>
          <a:bodyPr anchor="t">
            <a:normAutofit/>
          </a:bodyPr>
          <a:lstStyle>
            <a:lvl1pPr marL="0" indent="0" algn="ctr">
              <a:buNone/>
              <a:defRPr sz="3200">
                <a:solidFill>
                  <a:schemeClr val="bg1"/>
                </a:solidFill>
              </a:defRPr>
            </a:lvl1pPr>
          </a:lstStyle>
          <a:p>
            <a:r>
              <a:rPr lang="da-DK" noProof="0"/>
              <a:t>Klik på ikonet for at tilføje et billede</a:t>
            </a:r>
            <a:endParaRPr lang="en-GB" noProof="0" dirty="0"/>
          </a:p>
        </p:txBody>
      </p:sp>
      <p:sp>
        <p:nvSpPr>
          <p:cNvPr id="4" name="Text Placeholder 4"/>
          <p:cNvSpPr>
            <a:spLocks noGrp="1"/>
          </p:cNvSpPr>
          <p:nvPr>
            <p:ph type="body" sz="quarter" idx="10" hasCustomPrompt="1"/>
          </p:nvPr>
        </p:nvSpPr>
        <p:spPr>
          <a:xfrm>
            <a:off x="824088" y="797243"/>
            <a:ext cx="22837424" cy="11972763"/>
          </a:xfrm>
          <a:blipFill rotWithShape="1">
            <a:blip r:embed="rId2"/>
            <a:stretch>
              <a:fillRect/>
            </a:stretch>
          </a:blipFill>
        </p:spPr>
        <p:txBody>
          <a:bodyPr/>
          <a:lstStyle>
            <a:lvl1pPr marL="0" indent="0">
              <a:buNone/>
              <a:defRPr sz="267">
                <a:solidFill>
                  <a:schemeClr val="bg1"/>
                </a:solidFill>
              </a:defRPr>
            </a:lvl1pPr>
          </a:lstStyle>
          <a:p>
            <a:pPr lvl="0"/>
            <a:r>
              <a:rPr lang="en-GB" noProof="0" dirty="0"/>
              <a:t>,</a:t>
            </a:r>
          </a:p>
        </p:txBody>
      </p:sp>
    </p:spTree>
    <p:extLst>
      <p:ext uri="{BB962C8B-B14F-4D97-AF65-F5344CB8AC3E}">
        <p14:creationId xmlns:p14="http://schemas.microsoft.com/office/powerpoint/2010/main" val="289878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sinesscard slide">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a:xfrm>
            <a:off x="1132932" y="3294388"/>
            <a:ext cx="16733336" cy="4020813"/>
          </a:xfrm>
        </p:spPr>
        <p:txBody>
          <a:bodyPr anchor="t"/>
          <a:lstStyle>
            <a:lvl1pPr marL="0" indent="0">
              <a:lnSpc>
                <a:spcPct val="100000"/>
              </a:lnSpc>
              <a:spcBef>
                <a:spcPts val="0"/>
              </a:spcBef>
              <a:spcAft>
                <a:spcPts val="0"/>
              </a:spcAft>
              <a:buNone/>
              <a:defRPr sz="13334">
                <a:solidFill>
                  <a:srgbClr val="FFFFFF"/>
                </a:solidFill>
              </a:defRPr>
            </a:lvl1pPr>
          </a:lstStyle>
          <a:p>
            <a:pPr lvl="0"/>
            <a:r>
              <a:rPr lang="en-GB" noProof="0" dirty="0" err="1"/>
              <a:t>patientsikkerhed.dk</a:t>
            </a:r>
            <a:br>
              <a:rPr lang="en-GB" noProof="0" dirty="0"/>
            </a:br>
            <a:r>
              <a:rPr lang="en-GB" noProof="0" dirty="0"/>
              <a:t>@</a:t>
            </a:r>
            <a:r>
              <a:rPr lang="en-GB" noProof="0" dirty="0" err="1"/>
              <a:t>patientsikker</a:t>
            </a:r>
            <a:endParaRPr lang="en-GB" noProof="0" dirty="0"/>
          </a:p>
        </p:txBody>
      </p:sp>
      <p:sp>
        <p:nvSpPr>
          <p:cNvPr id="2" name="Title 1"/>
          <p:cNvSpPr>
            <a:spLocks noGrp="1"/>
          </p:cNvSpPr>
          <p:nvPr>
            <p:ph type="title" hasCustomPrompt="1"/>
          </p:nvPr>
        </p:nvSpPr>
        <p:spPr>
          <a:xfrm>
            <a:off x="9839867" y="10645737"/>
            <a:ext cx="6942981" cy="1891352"/>
          </a:xfrm>
        </p:spPr>
        <p:txBody>
          <a:bodyPr anchor="t"/>
          <a:lstStyle>
            <a:lvl1pPr>
              <a:lnSpc>
                <a:spcPct val="100000"/>
              </a:lnSpc>
              <a:spcBef>
                <a:spcPts val="0"/>
              </a:spcBef>
              <a:spcAft>
                <a:spcPts val="0"/>
              </a:spcAft>
              <a:defRPr sz="3733" b="0" spc="-213" baseline="0">
                <a:solidFill>
                  <a:srgbClr val="FFFFFF"/>
                </a:solidFill>
                <a:latin typeface="+mj-lt"/>
                <a:cs typeface="Arial Black"/>
              </a:defRPr>
            </a:lvl1pPr>
          </a:lstStyle>
          <a:p>
            <a:r>
              <a:rPr lang="en-GB" noProof="0" dirty="0"/>
              <a:t>+45 XXXX XXXX</a:t>
            </a:r>
            <a:br>
              <a:rPr lang="en-GB" noProof="0" dirty="0"/>
            </a:br>
            <a:r>
              <a:rPr lang="en-GB" noProof="0" dirty="0"/>
              <a:t>+45 XXXX XXXX</a:t>
            </a:r>
            <a:br>
              <a:rPr lang="en-GB" noProof="0" dirty="0"/>
            </a:br>
            <a:r>
              <a:rPr lang="en-GB" noProof="0" dirty="0" err="1"/>
              <a:t>name@patientsikkerhed.dk</a:t>
            </a:r>
            <a:endParaRPr lang="en-GB" noProof="0"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58539" y="679176"/>
            <a:ext cx="4107504" cy="2143045"/>
          </a:xfrm>
          <a:prstGeom prst="rect">
            <a:avLst/>
          </a:prstGeom>
        </p:spPr>
      </p:pic>
      <p:sp>
        <p:nvSpPr>
          <p:cNvPr id="14" name="TextBox 13"/>
          <p:cNvSpPr txBox="1"/>
          <p:nvPr userDrawn="1"/>
        </p:nvSpPr>
        <p:spPr>
          <a:xfrm>
            <a:off x="17866267" y="10645736"/>
            <a:ext cx="5637200" cy="2694071"/>
          </a:xfrm>
          <a:prstGeom prst="rect">
            <a:avLst/>
          </a:prstGeom>
          <a:noFill/>
        </p:spPr>
        <p:txBody>
          <a:bodyPr wrap="square" lIns="0" tIns="0" rIns="0" bIns="0" rtlCol="0">
            <a:spAutoFit/>
          </a:bodyPr>
          <a:lstStyle/>
          <a:p>
            <a:r>
              <a:rPr lang="en-GB" sz="3733" b="0" i="0" u="none" strike="noStrike" kern="1200" baseline="0" noProof="0" dirty="0">
                <a:solidFill>
                  <a:srgbClr val="FFFFFF"/>
                </a:solidFill>
                <a:latin typeface="+mn-lt"/>
                <a:ea typeface="+mn-ea"/>
                <a:cs typeface="+mn-cs"/>
              </a:rPr>
              <a:t>c/o Frederiksberg Hospital</a:t>
            </a:r>
          </a:p>
          <a:p>
            <a:r>
              <a:rPr lang="en-GB" sz="3733" b="0" i="0" u="none" strike="noStrike" kern="1200" baseline="0" noProof="0" dirty="0" err="1">
                <a:solidFill>
                  <a:srgbClr val="FFFFFF"/>
                </a:solidFill>
                <a:latin typeface="+mn-lt"/>
                <a:ea typeface="+mn-ea"/>
                <a:cs typeface="+mn-cs"/>
              </a:rPr>
              <a:t>Vej</a:t>
            </a:r>
            <a:r>
              <a:rPr lang="en-GB" sz="3733" b="0" i="0" u="none" strike="noStrike" kern="1200" baseline="0" noProof="0" dirty="0">
                <a:solidFill>
                  <a:srgbClr val="FFFFFF"/>
                </a:solidFill>
                <a:latin typeface="+mn-lt"/>
                <a:ea typeface="+mn-ea"/>
                <a:cs typeface="+mn-cs"/>
              </a:rPr>
              <a:t> 8, </a:t>
            </a:r>
            <a:r>
              <a:rPr lang="en-GB" sz="3733" b="0" i="0" u="none" strike="noStrike" kern="1200" baseline="0" noProof="0" dirty="0" err="1">
                <a:solidFill>
                  <a:srgbClr val="FFFFFF"/>
                </a:solidFill>
                <a:latin typeface="+mn-lt"/>
                <a:ea typeface="+mn-ea"/>
                <a:cs typeface="+mn-cs"/>
              </a:rPr>
              <a:t>indgang</a:t>
            </a:r>
            <a:r>
              <a:rPr lang="en-GB" sz="3733" b="0" i="0" u="none" strike="noStrike" kern="1200" baseline="0" noProof="0" dirty="0">
                <a:solidFill>
                  <a:srgbClr val="FFFFFF"/>
                </a:solidFill>
                <a:latin typeface="+mn-lt"/>
                <a:ea typeface="+mn-ea"/>
                <a:cs typeface="+mn-cs"/>
              </a:rPr>
              <a:t> 1, 1. </a:t>
            </a:r>
            <a:r>
              <a:rPr lang="en-GB" sz="3733" b="0" i="0" u="none" strike="noStrike" kern="1200" baseline="0" noProof="0" dirty="0" err="1">
                <a:solidFill>
                  <a:srgbClr val="FFFFFF"/>
                </a:solidFill>
                <a:latin typeface="+mn-lt"/>
                <a:ea typeface="+mn-ea"/>
                <a:cs typeface="+mn-cs"/>
              </a:rPr>
              <a:t>sal</a:t>
            </a:r>
            <a:endParaRPr lang="en-GB" sz="3733" b="0" i="0" u="none" strike="noStrike" kern="1200" baseline="0" noProof="0" dirty="0">
              <a:solidFill>
                <a:srgbClr val="FFFFFF"/>
              </a:solidFill>
              <a:latin typeface="+mn-lt"/>
              <a:ea typeface="+mn-ea"/>
              <a:cs typeface="+mn-cs"/>
            </a:endParaRPr>
          </a:p>
          <a:p>
            <a:r>
              <a:rPr lang="en-GB" sz="3733" b="0" i="0" u="none" strike="noStrike" kern="1200" baseline="0" noProof="0" dirty="0" err="1">
                <a:solidFill>
                  <a:srgbClr val="FFFFFF"/>
                </a:solidFill>
                <a:latin typeface="+mn-lt"/>
                <a:ea typeface="+mn-ea"/>
                <a:cs typeface="+mn-cs"/>
              </a:rPr>
              <a:t>Nordre</a:t>
            </a:r>
            <a:r>
              <a:rPr lang="en-GB" sz="3733" b="0" i="0" u="none" strike="noStrike" kern="1200" baseline="0" noProof="0" dirty="0">
                <a:solidFill>
                  <a:srgbClr val="FFFFFF"/>
                </a:solidFill>
                <a:latin typeface="+mn-lt"/>
                <a:ea typeface="+mn-ea"/>
                <a:cs typeface="+mn-cs"/>
              </a:rPr>
              <a:t> </a:t>
            </a:r>
            <a:r>
              <a:rPr lang="en-GB" sz="3733" b="0" i="0" u="none" strike="noStrike" kern="1200" baseline="0" noProof="0" dirty="0" err="1">
                <a:solidFill>
                  <a:srgbClr val="FFFFFF"/>
                </a:solidFill>
                <a:latin typeface="+mn-lt"/>
                <a:ea typeface="+mn-ea"/>
                <a:cs typeface="+mn-cs"/>
              </a:rPr>
              <a:t>Fasanvej</a:t>
            </a:r>
            <a:r>
              <a:rPr lang="en-GB" sz="3733" b="0" i="0" u="none" strike="noStrike" kern="1200" baseline="0" noProof="0" dirty="0">
                <a:solidFill>
                  <a:srgbClr val="FFFFFF"/>
                </a:solidFill>
                <a:latin typeface="+mn-lt"/>
                <a:ea typeface="+mn-ea"/>
                <a:cs typeface="+mn-cs"/>
              </a:rPr>
              <a:t> 57</a:t>
            </a:r>
          </a:p>
          <a:p>
            <a:r>
              <a:rPr lang="en-GB" sz="3733" b="0" i="0" u="none" strike="noStrike" kern="1200" baseline="0" noProof="0" dirty="0">
                <a:solidFill>
                  <a:srgbClr val="FFFFFF"/>
                </a:solidFill>
                <a:latin typeface="+mn-lt"/>
                <a:ea typeface="+mn-ea"/>
                <a:cs typeface="+mn-cs"/>
              </a:rPr>
              <a:t>2000 Frederiksberg</a:t>
            </a:r>
          </a:p>
        </p:txBody>
      </p:sp>
      <p:sp>
        <p:nvSpPr>
          <p:cNvPr id="21" name="Text Placeholder 4"/>
          <p:cNvSpPr>
            <a:spLocks noGrp="1"/>
          </p:cNvSpPr>
          <p:nvPr>
            <p:ph type="body" sz="quarter" idx="18" hasCustomPrompt="1"/>
          </p:nvPr>
        </p:nvSpPr>
        <p:spPr>
          <a:xfrm>
            <a:off x="1132933" y="10645736"/>
            <a:ext cx="6758000" cy="1751755"/>
          </a:xfrm>
        </p:spPr>
        <p:txBody>
          <a:bodyPr/>
          <a:lstStyle>
            <a:lvl1pPr marL="0" indent="0">
              <a:lnSpc>
                <a:spcPct val="100000"/>
              </a:lnSpc>
              <a:spcBef>
                <a:spcPts val="0"/>
              </a:spcBef>
              <a:spcAft>
                <a:spcPts val="0"/>
              </a:spcAft>
              <a:buNone/>
              <a:defRPr sz="3733" b="1" baseline="0">
                <a:solidFill>
                  <a:srgbClr val="FFFFFF"/>
                </a:solidFill>
              </a:defRPr>
            </a:lvl1pPr>
          </a:lstStyle>
          <a:p>
            <a:pPr lvl="0"/>
            <a:r>
              <a:rPr lang="en-GB" noProof="0" dirty="0"/>
              <a:t>Name Surname</a:t>
            </a:r>
          </a:p>
          <a:p>
            <a:pPr lvl="0"/>
            <a:r>
              <a:rPr lang="en-GB" noProof="0" dirty="0"/>
              <a:t>Title</a:t>
            </a:r>
          </a:p>
        </p:txBody>
      </p:sp>
      <p:sp>
        <p:nvSpPr>
          <p:cNvPr id="23" name="Title 1"/>
          <p:cNvSpPr txBox="1">
            <a:spLocks/>
          </p:cNvSpPr>
          <p:nvPr userDrawn="1"/>
        </p:nvSpPr>
        <p:spPr>
          <a:xfrm>
            <a:off x="8636000" y="10645737"/>
            <a:ext cx="1644133" cy="1891352"/>
          </a:xfrm>
          <a:prstGeom prst="rect">
            <a:avLst/>
          </a:prstGeom>
        </p:spPr>
        <p:txBody>
          <a:bodyPr vert="horz" lIns="0" tIns="0" rIns="0" bIns="0" rtlCol="0" anchor="t" anchorCtr="0">
            <a:noAutofit/>
          </a:bodyPr>
          <a:lstStyle>
            <a:lvl1pPr algn="l" defTabSz="685800" rtl="0" eaLnBrk="1" latinLnBrk="0" hangingPunct="1">
              <a:lnSpc>
                <a:spcPct val="100000"/>
              </a:lnSpc>
              <a:spcBef>
                <a:spcPts val="0"/>
              </a:spcBef>
              <a:spcAft>
                <a:spcPts val="0"/>
              </a:spcAft>
              <a:buNone/>
              <a:defRPr sz="2200" b="0" kern="1200" spc="-80" baseline="0">
                <a:solidFill>
                  <a:srgbClr val="FFFFFF"/>
                </a:solidFill>
                <a:latin typeface="+mj-lt"/>
                <a:ea typeface="+mj-ea"/>
                <a:cs typeface="Arial Black"/>
              </a:defRPr>
            </a:lvl1pPr>
          </a:lstStyle>
          <a:p>
            <a:r>
              <a:rPr lang="en-GB" sz="3733" noProof="0" dirty="0"/>
              <a:t>T</a:t>
            </a:r>
          </a:p>
          <a:p>
            <a:r>
              <a:rPr lang="en-GB" sz="3733" noProof="0" dirty="0"/>
              <a:t>M</a:t>
            </a:r>
          </a:p>
          <a:p>
            <a:r>
              <a:rPr lang="en-GB" sz="3733" noProof="0" dirty="0"/>
              <a:t>@</a:t>
            </a:r>
          </a:p>
        </p:txBody>
      </p:sp>
      <p:pic>
        <p:nvPicPr>
          <p:cNvPr id="11" name="Picture 10" descr="PS_Eng_Logotype_Neg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934" y="679177"/>
            <a:ext cx="5504933" cy="1860824"/>
          </a:xfrm>
          <a:prstGeom prst="rect">
            <a:avLst/>
          </a:prstGeom>
        </p:spPr>
      </p:pic>
    </p:spTree>
    <p:extLst>
      <p:ext uri="{BB962C8B-B14F-4D97-AF65-F5344CB8AC3E}">
        <p14:creationId xmlns:p14="http://schemas.microsoft.com/office/powerpoint/2010/main" val="3323699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ntroslide 01">
    <p:bg>
      <p:bgPr>
        <a:solidFill>
          <a:schemeClr val="accent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2AB4032-C0FB-05E8-B204-79A4098A123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7808688"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spTree>
    <p:extLst>
      <p:ext uri="{BB962C8B-B14F-4D97-AF65-F5344CB8AC3E}">
        <p14:creationId xmlns:p14="http://schemas.microsoft.com/office/powerpoint/2010/main" val="375222568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ntroslide 01">
    <p:bg>
      <p:bgPr>
        <a:solidFill>
          <a:schemeClr val="accent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7808688"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pic>
        <p:nvPicPr>
          <p:cNvPr id="3" name="Grafik 2">
            <a:extLst>
              <a:ext uri="{FF2B5EF4-FFF2-40B4-BE49-F238E27FC236}">
                <a16:creationId xmlns:a16="http://schemas.microsoft.com/office/drawing/2014/main" id="{41ED0D4C-61AE-7C99-ABE3-6F880C2158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88100" y="1060450"/>
            <a:ext cx="11607800" cy="11595100"/>
          </a:xfrm>
          <a:prstGeom prst="rect">
            <a:avLst/>
          </a:prstGeom>
        </p:spPr>
      </p:pic>
      <p:pic>
        <p:nvPicPr>
          <p:cNvPr id="8" name="Grafik 7">
            <a:extLst>
              <a:ext uri="{FF2B5EF4-FFF2-40B4-BE49-F238E27FC236}">
                <a16:creationId xmlns:a16="http://schemas.microsoft.com/office/drawing/2014/main" id="{8F472D75-8765-25CD-A382-0A433FD1D69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40469025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Introslide 01">
    <p:bg>
      <p:bgPr>
        <a:solidFill>
          <a:schemeClr val="accent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692843" y="2501153"/>
            <a:ext cx="11623041" cy="4580131"/>
          </a:xfrm>
        </p:spPr>
        <p:txBody>
          <a:bodyPr anchor="b">
            <a:noAutofit/>
          </a:bodyPr>
          <a:lstStyle>
            <a:lvl1pPr>
              <a:defRPr sz="16100">
                <a:solidFill>
                  <a:srgbClr val="FFFFFF"/>
                </a:solidFill>
              </a:defRPr>
            </a:lvl1pPr>
          </a:lstStyle>
          <a:p>
            <a:r>
              <a:rPr lang="da-DK" dirty="0"/>
              <a:t>Titel</a:t>
            </a:r>
          </a:p>
        </p:txBody>
      </p:sp>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692843" y="7339164"/>
            <a:ext cx="11623041"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692843" y="8404728"/>
            <a:ext cx="11623041"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Sted</a:t>
            </a:r>
          </a:p>
          <a:p>
            <a:pPr lvl="0"/>
            <a:endParaRPr lang="da-DK" dirty="0"/>
          </a:p>
        </p:txBody>
      </p:sp>
      <p:sp>
        <p:nvSpPr>
          <p:cNvPr id="8" name="Shape 39">
            <a:extLst>
              <a:ext uri="{FF2B5EF4-FFF2-40B4-BE49-F238E27FC236}">
                <a16:creationId xmlns:a16="http://schemas.microsoft.com/office/drawing/2014/main" id="{1D21A039-D73C-6767-33CC-4A1D922E68C7}"/>
              </a:ext>
            </a:extLst>
          </p:cNvPr>
          <p:cNvSpPr>
            <a:spLocks noGrp="1"/>
          </p:cNvSpPr>
          <p:nvPr>
            <p:ph type="pic" sz="quarter" idx="13" hasCustomPrompt="1"/>
          </p:nvPr>
        </p:nvSpPr>
        <p:spPr>
          <a:xfrm>
            <a:off x="14099459" y="0"/>
            <a:ext cx="10284541" cy="1244237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pic>
        <p:nvPicPr>
          <p:cNvPr id="2" name="Grafik 1">
            <a:extLst>
              <a:ext uri="{FF2B5EF4-FFF2-40B4-BE49-F238E27FC236}">
                <a16:creationId xmlns:a16="http://schemas.microsoft.com/office/drawing/2014/main" id="{DF9E8FE0-1CDF-9433-937B-5A714D7050B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2659462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Shape 39">
            <a:extLst>
              <a:ext uri="{FF2B5EF4-FFF2-40B4-BE49-F238E27FC236}">
                <a16:creationId xmlns:a16="http://schemas.microsoft.com/office/drawing/2014/main" id="{26477EFF-312F-530D-04C0-199AB33FB5B5}"/>
              </a:ext>
            </a:extLst>
          </p:cNvPr>
          <p:cNvSpPr>
            <a:spLocks noGrp="1"/>
          </p:cNvSpPr>
          <p:nvPr>
            <p:ph type="pic" sz="quarter" idx="13" hasCustomPrompt="1"/>
          </p:nvPr>
        </p:nvSpPr>
        <p:spPr>
          <a:xfrm>
            <a:off x="14099459" y="0"/>
            <a:ext cx="10284541" cy="1244237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1" y="2906486"/>
            <a:ext cx="9229932" cy="1665514"/>
          </a:xfrm>
        </p:spPr>
        <p:txBody>
          <a:bodyPr anchor="t"/>
          <a:lstStyle/>
          <a:p>
            <a:r>
              <a:rPr lang="da-DK" dirty="0"/>
              <a:t>Agenda</a:t>
            </a:r>
          </a:p>
        </p:txBody>
      </p:sp>
      <p:sp>
        <p:nvSpPr>
          <p:cNvPr id="9" name="Pladsholder til tekst 8">
            <a:extLst>
              <a:ext uri="{FF2B5EF4-FFF2-40B4-BE49-F238E27FC236}">
                <a16:creationId xmlns:a16="http://schemas.microsoft.com/office/drawing/2014/main" id="{5628F8C2-8C1A-8B68-EFDA-6275D040FAB3}"/>
              </a:ext>
            </a:extLst>
          </p:cNvPr>
          <p:cNvSpPr>
            <a:spLocks noGrp="1"/>
          </p:cNvSpPr>
          <p:nvPr>
            <p:ph type="body" sz="quarter" idx="14" hasCustomPrompt="1"/>
          </p:nvPr>
        </p:nvSpPr>
        <p:spPr>
          <a:xfrm>
            <a:off x="2023745" y="5170488"/>
            <a:ext cx="9253538" cy="7505700"/>
          </a:xfrm>
        </p:spPr>
        <p:txBody>
          <a:bodyPr>
            <a:noAutofit/>
          </a:bodyPr>
          <a:lstStyle>
            <a:lvl1pPr marL="457200" indent="-457200">
              <a:lnSpc>
                <a:spcPct val="100000"/>
              </a:lnSpc>
              <a:buFont typeface="Arial" panose="020B0604020202020204" pitchFamily="34" charset="0"/>
              <a:buChar char="•"/>
              <a:defRPr sz="2800" b="1" i="0">
                <a:solidFill>
                  <a:srgbClr val="424242"/>
                </a:solidFill>
                <a:latin typeface="+mn-lt"/>
                <a:ea typeface="+mn-ea"/>
              </a:defRPr>
            </a:lvl1pPr>
          </a:lstStyle>
          <a:p>
            <a:pPr lvl="0"/>
            <a:r>
              <a:rPr lang="da-DK" dirty="0"/>
              <a:t>Punkt 1</a:t>
            </a:r>
          </a:p>
          <a:p>
            <a:pPr lvl="0"/>
            <a:r>
              <a:rPr lang="da-DK" dirty="0"/>
              <a:t>Punkt 2</a:t>
            </a:r>
          </a:p>
          <a:p>
            <a:pPr lvl="0"/>
            <a:r>
              <a:rPr lang="da-DK" dirty="0"/>
              <a:t>Punkt 3</a:t>
            </a:r>
          </a:p>
          <a:p>
            <a:pPr lvl="0"/>
            <a:r>
              <a:rPr lang="da-DK" dirty="0"/>
              <a:t>Punkt 4</a:t>
            </a:r>
          </a:p>
          <a:p>
            <a:pPr lvl="0"/>
            <a:r>
              <a:rPr lang="da-DK" dirty="0"/>
              <a:t>Punkt 5</a:t>
            </a:r>
          </a:p>
        </p:txBody>
      </p:sp>
      <p:pic>
        <p:nvPicPr>
          <p:cNvPr id="5" name="Grafik 4">
            <a:extLst>
              <a:ext uri="{FF2B5EF4-FFF2-40B4-BE49-F238E27FC236}">
                <a16:creationId xmlns:a16="http://schemas.microsoft.com/office/drawing/2014/main" id="{BDDA1940-41F7-DF81-E067-BAF38F34C6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162449034"/>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942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02">
    <p:bg>
      <p:bgRef idx="1001">
        <a:schemeClr val="bg2"/>
      </p:bgRef>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1" y="2906486"/>
            <a:ext cx="9124674" cy="1665514"/>
          </a:xfrm>
        </p:spPr>
        <p:txBody>
          <a:bodyPr anchor="t"/>
          <a:lstStyle/>
          <a:p>
            <a:r>
              <a:rPr lang="da-DK" dirty="0"/>
              <a:t>Overskrift</a:t>
            </a:r>
          </a:p>
        </p:txBody>
      </p:sp>
      <p:sp>
        <p:nvSpPr>
          <p:cNvPr id="8" name="Shape 5">
            <a:extLst>
              <a:ext uri="{FF2B5EF4-FFF2-40B4-BE49-F238E27FC236}">
                <a16:creationId xmlns:a16="http://schemas.microsoft.com/office/drawing/2014/main" id="{0C950034-9B83-2195-A69E-A4416BF79536}"/>
              </a:ext>
            </a:extLst>
          </p:cNvPr>
          <p:cNvSpPr>
            <a:spLocks noGrp="1"/>
          </p:cNvSpPr>
          <p:nvPr>
            <p:ph idx="1"/>
          </p:nvPr>
        </p:nvSpPr>
        <p:spPr>
          <a:xfrm>
            <a:off x="2027031" y="4751989"/>
            <a:ext cx="20982194" cy="7545114"/>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a:bodyPr>
          <a:lstStyle>
            <a:lvl1pPr>
              <a:spcBef>
                <a:spcPts val="1800"/>
              </a:spcBef>
              <a:defRPr sz="2800"/>
            </a:lvl1pPr>
            <a:lvl2pPr>
              <a:spcBef>
                <a:spcPts val="1800"/>
              </a:spcBef>
              <a:defRPr sz="2800"/>
            </a:lvl2pPr>
            <a:lvl3pPr>
              <a:spcBef>
                <a:spcPts val="1800"/>
              </a:spcBef>
              <a:defRPr sz="2800"/>
            </a:lvl3pPr>
            <a:lvl4pPr>
              <a:spcBef>
                <a:spcPts val="1800"/>
              </a:spcBef>
              <a:defRPr sz="2800"/>
            </a:lvl4pPr>
            <a:lvl5pPr>
              <a:spcBef>
                <a:spcPts val="1800"/>
              </a:spcBef>
              <a:defRPr sz="2800"/>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2" name="Grafik 1">
            <a:extLst>
              <a:ext uri="{FF2B5EF4-FFF2-40B4-BE49-F238E27FC236}">
                <a16:creationId xmlns:a16="http://schemas.microsoft.com/office/drawing/2014/main" id="{BA09F46F-7452-3345-1BCA-C169886852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732683949"/>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26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02">
    <p:bg>
      <p:bgRef idx="1001">
        <a:schemeClr val="bg2"/>
      </p:bgRef>
    </p:bg>
    <p:spTree>
      <p:nvGrpSpPr>
        <p:cNvPr id="1" name=""/>
        <p:cNvGrpSpPr/>
        <p:nvPr/>
      </p:nvGrpSpPr>
      <p:grpSpPr>
        <a:xfrm>
          <a:off x="0" y="0"/>
          <a:ext cx="0" cy="0"/>
          <a:chOff x="0" y="0"/>
          <a:chExt cx="0" cy="0"/>
        </a:xfrm>
      </p:grpSpPr>
      <p:sp>
        <p:nvSpPr>
          <p:cNvPr id="8" name="Shape 5">
            <a:extLst>
              <a:ext uri="{FF2B5EF4-FFF2-40B4-BE49-F238E27FC236}">
                <a16:creationId xmlns:a16="http://schemas.microsoft.com/office/drawing/2014/main" id="{0C950034-9B83-2195-A69E-A4416BF79536}"/>
              </a:ext>
            </a:extLst>
          </p:cNvPr>
          <p:cNvSpPr>
            <a:spLocks noGrp="1"/>
          </p:cNvSpPr>
          <p:nvPr>
            <p:ph idx="1" hasCustomPrompt="1"/>
          </p:nvPr>
        </p:nvSpPr>
        <p:spPr>
          <a:xfrm>
            <a:off x="2003425" y="2850776"/>
            <a:ext cx="21005800" cy="9446327"/>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a:bodyPr>
          <a:lstStyle>
            <a:lvl1pPr marL="0" indent="0">
              <a:lnSpc>
                <a:spcPct val="100000"/>
              </a:lnSpc>
              <a:buNone/>
              <a:defRPr sz="11500" b="1">
                <a:solidFill>
                  <a:schemeClr val="accent1"/>
                </a:solidFill>
                <a:latin typeface="+mn-lt"/>
              </a:defRPr>
            </a:lvl1pPr>
          </a:lstStyle>
          <a:p>
            <a:r>
              <a:rPr lang="da-DK" noProof="0" dirty="0"/>
              <a:t>INDSÆT</a:t>
            </a:r>
            <a:br>
              <a:rPr lang="da-DK" noProof="0" dirty="0"/>
            </a:br>
            <a:r>
              <a:rPr lang="de-DE" noProof="0" dirty="0"/>
              <a:t>DIAGRAM</a:t>
            </a:r>
            <a:endParaRPr lang="de-DE" dirty="0"/>
          </a:p>
        </p:txBody>
      </p:sp>
      <p:pic>
        <p:nvPicPr>
          <p:cNvPr id="2" name="Grafik 1">
            <a:extLst>
              <a:ext uri="{FF2B5EF4-FFF2-40B4-BE49-F238E27FC236}">
                <a16:creationId xmlns:a16="http://schemas.microsoft.com/office/drawing/2014/main" id="{8D174A1C-7B50-1408-6A93-9309949B97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62879111"/>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26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4" name="Shape 39">
            <a:extLst>
              <a:ext uri="{FF2B5EF4-FFF2-40B4-BE49-F238E27FC236}">
                <a16:creationId xmlns:a16="http://schemas.microsoft.com/office/drawing/2014/main" id="{26477EFF-312F-530D-04C0-199AB33FB5B5}"/>
              </a:ext>
            </a:extLst>
          </p:cNvPr>
          <p:cNvSpPr>
            <a:spLocks noGrp="1"/>
          </p:cNvSpPr>
          <p:nvPr>
            <p:ph type="pic" sz="quarter" idx="13" hasCustomPrompt="1"/>
          </p:nvPr>
        </p:nvSpPr>
        <p:spPr>
          <a:xfrm>
            <a:off x="14099459" y="0"/>
            <a:ext cx="10284541" cy="1244237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1" y="2906486"/>
            <a:ext cx="9229932" cy="1665514"/>
          </a:xfrm>
        </p:spPr>
        <p:txBody>
          <a:bodyPr anchor="t"/>
          <a:lstStyle/>
          <a:p>
            <a:r>
              <a:rPr lang="da-DK" dirty="0"/>
              <a:t>Agenda</a:t>
            </a:r>
          </a:p>
        </p:txBody>
      </p:sp>
      <p:sp>
        <p:nvSpPr>
          <p:cNvPr id="9" name="Pladsholder til tekst 8">
            <a:extLst>
              <a:ext uri="{FF2B5EF4-FFF2-40B4-BE49-F238E27FC236}">
                <a16:creationId xmlns:a16="http://schemas.microsoft.com/office/drawing/2014/main" id="{5628F8C2-8C1A-8B68-EFDA-6275D040FAB3}"/>
              </a:ext>
            </a:extLst>
          </p:cNvPr>
          <p:cNvSpPr>
            <a:spLocks noGrp="1"/>
          </p:cNvSpPr>
          <p:nvPr>
            <p:ph type="body" sz="quarter" idx="14" hasCustomPrompt="1"/>
          </p:nvPr>
        </p:nvSpPr>
        <p:spPr>
          <a:xfrm>
            <a:off x="2023745" y="5170488"/>
            <a:ext cx="9253538" cy="7505700"/>
          </a:xfrm>
        </p:spPr>
        <p:txBody>
          <a:bodyPr>
            <a:noAutofit/>
          </a:bodyPr>
          <a:lstStyle>
            <a:lvl1pPr marL="457200" indent="-457200">
              <a:lnSpc>
                <a:spcPct val="100000"/>
              </a:lnSpc>
              <a:buFont typeface="Arial" panose="020B0604020202020204" pitchFamily="34" charset="0"/>
              <a:buChar char="•"/>
              <a:defRPr sz="2800" b="1" i="0">
                <a:solidFill>
                  <a:srgbClr val="424242"/>
                </a:solidFill>
                <a:latin typeface="+mn-lt"/>
                <a:ea typeface="+mn-ea"/>
              </a:defRPr>
            </a:lvl1pPr>
          </a:lstStyle>
          <a:p>
            <a:pPr lvl="0"/>
            <a:r>
              <a:rPr lang="da-DK" dirty="0"/>
              <a:t>Punkt 1</a:t>
            </a:r>
          </a:p>
          <a:p>
            <a:pPr lvl="0"/>
            <a:r>
              <a:rPr lang="da-DK" dirty="0"/>
              <a:t>Punkt 2</a:t>
            </a:r>
          </a:p>
          <a:p>
            <a:pPr lvl="0"/>
            <a:r>
              <a:rPr lang="da-DK" dirty="0"/>
              <a:t>Punkt 3</a:t>
            </a:r>
          </a:p>
          <a:p>
            <a:pPr lvl="0"/>
            <a:r>
              <a:rPr lang="da-DK" dirty="0"/>
              <a:t>Punkt 4</a:t>
            </a:r>
          </a:p>
          <a:p>
            <a:pPr lvl="0"/>
            <a:r>
              <a:rPr lang="da-DK" dirty="0"/>
              <a:t>Punkt 5</a:t>
            </a:r>
          </a:p>
        </p:txBody>
      </p:sp>
      <p:pic>
        <p:nvPicPr>
          <p:cNvPr id="5" name="Grafik 4">
            <a:extLst>
              <a:ext uri="{FF2B5EF4-FFF2-40B4-BE49-F238E27FC236}">
                <a16:creationId xmlns:a16="http://schemas.microsoft.com/office/drawing/2014/main" id="{BDDA1940-41F7-DF81-E067-BAF38F34C6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992377426"/>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942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kst m. billede 01">
    <p:bg>
      <p:bgRef idx="1001">
        <a:schemeClr val="bg2"/>
      </p:bgRef>
    </p:bg>
    <p:spTree>
      <p:nvGrpSpPr>
        <p:cNvPr id="1" name=""/>
        <p:cNvGrpSpPr/>
        <p:nvPr/>
      </p:nvGrpSpPr>
      <p:grpSpPr>
        <a:xfrm>
          <a:off x="0" y="0"/>
          <a:ext cx="0" cy="0"/>
          <a:chOff x="0" y="0"/>
          <a:chExt cx="0" cy="0"/>
        </a:xfrm>
      </p:grpSpPr>
      <p:sp>
        <p:nvSpPr>
          <p:cNvPr id="3" name="Shape 39"/>
          <p:cNvSpPr>
            <a:spLocks noGrp="1"/>
          </p:cNvSpPr>
          <p:nvPr>
            <p:ph type="pic" sz="quarter" idx="13" hasCustomPrompt="1"/>
          </p:nvPr>
        </p:nvSpPr>
        <p:spPr>
          <a:xfrm>
            <a:off x="14099459" y="0"/>
            <a:ext cx="10284541" cy="1244237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sp>
        <p:nvSpPr>
          <p:cNvPr id="5" name="Pladsholder til tekst 3">
            <a:extLst>
              <a:ext uri="{FF2B5EF4-FFF2-40B4-BE49-F238E27FC236}">
                <a16:creationId xmlns:a16="http://schemas.microsoft.com/office/drawing/2014/main" id="{797972CC-E1E5-F420-E32B-388B98B35DC6}"/>
              </a:ext>
            </a:extLst>
          </p:cNvPr>
          <p:cNvSpPr>
            <a:spLocks noGrp="1"/>
          </p:cNvSpPr>
          <p:nvPr>
            <p:ph type="body" sz="quarter" idx="14"/>
          </p:nvPr>
        </p:nvSpPr>
        <p:spPr>
          <a:xfrm>
            <a:off x="2003425" y="4888376"/>
            <a:ext cx="9323387" cy="914400"/>
          </a:xfrm>
        </p:spPr>
        <p:txBody>
          <a:bodyPr>
            <a:normAutofit/>
          </a:bodyPr>
          <a:lstStyle>
            <a:lvl1pPr marL="0" indent="0">
              <a:buNone/>
              <a:defRPr sz="28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a:t>Rediger teksttypografien i masteren</a:t>
            </a:r>
          </a:p>
        </p:txBody>
      </p:sp>
      <p:sp>
        <p:nvSpPr>
          <p:cNvPr id="6" name="Titel 1">
            <a:extLst>
              <a:ext uri="{FF2B5EF4-FFF2-40B4-BE49-F238E27FC236}">
                <a16:creationId xmlns:a16="http://schemas.microsoft.com/office/drawing/2014/main" id="{3E889A3A-85F2-491D-BD07-9F69F9BDB872}"/>
              </a:ext>
            </a:extLst>
          </p:cNvPr>
          <p:cNvSpPr>
            <a:spLocks noGrp="1"/>
          </p:cNvSpPr>
          <p:nvPr>
            <p:ph type="title" hasCustomPrompt="1"/>
          </p:nvPr>
        </p:nvSpPr>
        <p:spPr>
          <a:xfrm>
            <a:off x="2027030" y="2906486"/>
            <a:ext cx="9323387" cy="1665514"/>
          </a:xfrm>
        </p:spPr>
        <p:txBody>
          <a:bodyPr anchor="t"/>
          <a:lstStyle/>
          <a:p>
            <a:r>
              <a:rPr lang="da-DK" dirty="0"/>
              <a:t>Overskrift</a:t>
            </a:r>
          </a:p>
        </p:txBody>
      </p:sp>
      <p:pic>
        <p:nvPicPr>
          <p:cNvPr id="7" name="Grafik 6">
            <a:extLst>
              <a:ext uri="{FF2B5EF4-FFF2-40B4-BE49-F238E27FC236}">
                <a16:creationId xmlns:a16="http://schemas.microsoft.com/office/drawing/2014/main" id="{1023AF02-B7FF-5CEA-B61C-4D99C62B7D9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7194974"/>
      </p:ext>
    </p:extLst>
  </p:cSld>
  <p:clrMapOvr>
    <a:overrideClrMapping bg1="dk1" tx1="lt1" bg2="dk2" tx2="lt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126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kst m. billede 03">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FD785-90DC-0259-68BB-0CFEC6EAC10B}"/>
              </a:ext>
            </a:extLst>
          </p:cNvPr>
          <p:cNvSpPr>
            <a:spLocks noGrp="1"/>
          </p:cNvSpPr>
          <p:nvPr>
            <p:ph type="title" hasCustomPrompt="1"/>
          </p:nvPr>
        </p:nvSpPr>
        <p:spPr>
          <a:xfrm>
            <a:off x="2027031" y="1409700"/>
            <a:ext cx="9124674" cy="4931466"/>
          </a:xfrm>
        </p:spPr>
        <p:txBody>
          <a:bodyPr anchor="t"/>
          <a:lstStyle/>
          <a:p>
            <a:r>
              <a:rPr lang="da-DK" dirty="0"/>
              <a:t>Overskrift</a:t>
            </a:r>
          </a:p>
        </p:txBody>
      </p:sp>
      <p:sp>
        <p:nvSpPr>
          <p:cNvPr id="4" name="Pladsholder til tekst 3">
            <a:extLst>
              <a:ext uri="{FF2B5EF4-FFF2-40B4-BE49-F238E27FC236}">
                <a16:creationId xmlns:a16="http://schemas.microsoft.com/office/drawing/2014/main" id="{505451AE-18CA-A0ED-4D0A-BD78BDF9CD10}"/>
              </a:ext>
            </a:extLst>
          </p:cNvPr>
          <p:cNvSpPr>
            <a:spLocks noGrp="1"/>
          </p:cNvSpPr>
          <p:nvPr>
            <p:ph type="body" sz="quarter" idx="14" hasCustomPrompt="1"/>
          </p:nvPr>
        </p:nvSpPr>
        <p:spPr>
          <a:xfrm>
            <a:off x="12968512" y="3307976"/>
            <a:ext cx="9323387" cy="9069080"/>
          </a:xfrm>
        </p:spPr>
        <p:txBody>
          <a:bodyPr>
            <a:noAutofit/>
          </a:bodyPr>
          <a:lstStyle>
            <a:lvl1pPr marL="342900" marR="0" indent="-342900" algn="l" defTabSz="825500" eaLnBrk="1" fontAlgn="auto" latinLnBrk="0" hangingPunct="1">
              <a:lnSpc>
                <a:spcPct val="120000"/>
              </a:lnSpc>
              <a:spcBef>
                <a:spcPts val="1800"/>
              </a:spcBef>
              <a:spcAft>
                <a:spcPts val="0"/>
              </a:spcAft>
              <a:buClr>
                <a:schemeClr val="accent1"/>
              </a:buClr>
              <a:buSzPct val="75000"/>
              <a:buFont typeface="Arial" panose="020B0604020202020204" pitchFamily="34" charset="0"/>
              <a:buChar char="•"/>
              <a:tabLst/>
              <a:defRPr sz="2800"/>
            </a:lvl1pPr>
            <a:lvl2pPr marL="635000" indent="0">
              <a:buNone/>
              <a:defRPr/>
            </a:lvl2pPr>
            <a:lvl3pPr marL="1270000" indent="0">
              <a:buNone/>
              <a:defRPr/>
            </a:lvl3pPr>
            <a:lvl4pPr marL="1905000" indent="0">
              <a:buNone/>
              <a:defRPr/>
            </a:lvl4pPr>
            <a:lvl5pPr marL="2540000"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2900" marR="0" lvl="0" indent="-34290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2900" marR="0" lvl="0" indent="-34290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a:t>
            </a:r>
          </a:p>
        </p:txBody>
      </p:sp>
      <p:sp>
        <p:nvSpPr>
          <p:cNvPr id="15" name="Shape 39">
            <a:extLst>
              <a:ext uri="{FF2B5EF4-FFF2-40B4-BE49-F238E27FC236}">
                <a16:creationId xmlns:a16="http://schemas.microsoft.com/office/drawing/2014/main" id="{159BB480-901A-252C-ACA2-4125A5912F56}"/>
              </a:ext>
            </a:extLst>
          </p:cNvPr>
          <p:cNvSpPr>
            <a:spLocks noGrp="1"/>
          </p:cNvSpPr>
          <p:nvPr>
            <p:ph type="pic" sz="quarter" idx="13" hasCustomPrompt="1"/>
          </p:nvPr>
        </p:nvSpPr>
        <p:spPr>
          <a:xfrm>
            <a:off x="2024653" y="6889549"/>
            <a:ext cx="9112846" cy="512545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6000" b="1" i="0" baseline="0">
                <a:solidFill>
                  <a:schemeClr val="accent1"/>
                </a:solidFill>
                <a:latin typeface="+mn-lt"/>
              </a:defRPr>
            </a:lvl1pPr>
          </a:lstStyle>
          <a:p>
            <a:r>
              <a:rPr lang="da-DK" noProof="0" dirty="0"/>
              <a:t>INDSÆT</a:t>
            </a:r>
            <a:br>
              <a:rPr lang="da-DK" noProof="0" dirty="0"/>
            </a:br>
            <a:r>
              <a:rPr lang="de-DE" dirty="0"/>
              <a:t> BILLEDE</a:t>
            </a:r>
          </a:p>
        </p:txBody>
      </p:sp>
      <p:pic>
        <p:nvPicPr>
          <p:cNvPr id="3" name="Grafik 2">
            <a:extLst>
              <a:ext uri="{FF2B5EF4-FFF2-40B4-BE49-F238E27FC236}">
                <a16:creationId xmlns:a16="http://schemas.microsoft.com/office/drawing/2014/main" id="{881FCD54-8CB4-3183-DA01-D11C574C2A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468324227"/>
      </p:ext>
    </p:extLst>
  </p:cSld>
  <p:clrMapOvr>
    <a:overrideClrMapping bg1="dk1" tx1="lt1" bg2="dk2" tx2="lt2" accent1="accent1" accent2="accent2" accent3="accent3" accent4="accent4" accent5="accent5" accent6="accent6" hlink="hlink" folHlink="folHlink"/>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ekst m. billede 04">
    <p:bg>
      <p:bgRef idx="1001">
        <a:schemeClr val="bg2"/>
      </p:bgRef>
    </p:bg>
    <p:spTree>
      <p:nvGrpSpPr>
        <p:cNvPr id="1" name=""/>
        <p:cNvGrpSpPr/>
        <p:nvPr/>
      </p:nvGrpSpPr>
      <p:grpSpPr>
        <a:xfrm>
          <a:off x="0" y="0"/>
          <a:ext cx="0" cy="0"/>
          <a:chOff x="0" y="0"/>
          <a:chExt cx="0" cy="0"/>
        </a:xfrm>
      </p:grpSpPr>
      <p:sp>
        <p:nvSpPr>
          <p:cNvPr id="6" name="Shape 39">
            <a:extLst>
              <a:ext uri="{FF2B5EF4-FFF2-40B4-BE49-F238E27FC236}">
                <a16:creationId xmlns:a16="http://schemas.microsoft.com/office/drawing/2014/main" id="{BAC07724-CDF6-8BEB-C3E6-0EF79AED769D}"/>
              </a:ext>
            </a:extLst>
          </p:cNvPr>
          <p:cNvSpPr>
            <a:spLocks noGrp="1"/>
          </p:cNvSpPr>
          <p:nvPr>
            <p:ph type="pic" sz="quarter" idx="14" hasCustomPrompt="1"/>
          </p:nvPr>
        </p:nvSpPr>
        <p:spPr>
          <a:xfrm>
            <a:off x="0" y="1102659"/>
            <a:ext cx="10226842" cy="1261334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sp>
        <p:nvSpPr>
          <p:cNvPr id="7" name="Pladsholder til tekst 3">
            <a:extLst>
              <a:ext uri="{FF2B5EF4-FFF2-40B4-BE49-F238E27FC236}">
                <a16:creationId xmlns:a16="http://schemas.microsoft.com/office/drawing/2014/main" id="{9E337F6A-724B-64AB-50D1-4C650CA7EE54}"/>
              </a:ext>
            </a:extLst>
          </p:cNvPr>
          <p:cNvSpPr>
            <a:spLocks noGrp="1"/>
          </p:cNvSpPr>
          <p:nvPr>
            <p:ph type="body" sz="quarter" idx="15"/>
          </p:nvPr>
        </p:nvSpPr>
        <p:spPr>
          <a:xfrm>
            <a:off x="12134015" y="5369639"/>
            <a:ext cx="9323387" cy="914400"/>
          </a:xfrm>
        </p:spPr>
        <p:txBody>
          <a:bodyPr>
            <a:normAutofit/>
          </a:bodyPr>
          <a:lstStyle>
            <a:lvl1pPr marL="0" indent="0">
              <a:buNone/>
              <a:defRPr sz="2800"/>
            </a:lvl1pPr>
            <a:lvl2pPr marL="635000" indent="0">
              <a:buNone/>
              <a:defRPr/>
            </a:lvl2pPr>
            <a:lvl3pPr marL="1270000" indent="0">
              <a:buNone/>
              <a:defRPr/>
            </a:lvl3pPr>
            <a:lvl4pPr marL="1905000" indent="0">
              <a:buNone/>
              <a:defRPr/>
            </a:lvl4pPr>
            <a:lvl5pPr marL="2540000" indent="0">
              <a:buNone/>
              <a:defRPr/>
            </a:lvl5pPr>
          </a:lstStyle>
          <a:p>
            <a:pPr lvl="0"/>
            <a:r>
              <a:rPr lang="da-DK"/>
              <a:t>Rediger teksttypografien i masteren</a:t>
            </a:r>
          </a:p>
        </p:txBody>
      </p:sp>
      <p:sp>
        <p:nvSpPr>
          <p:cNvPr id="8" name="Titel 1">
            <a:extLst>
              <a:ext uri="{FF2B5EF4-FFF2-40B4-BE49-F238E27FC236}">
                <a16:creationId xmlns:a16="http://schemas.microsoft.com/office/drawing/2014/main" id="{79F02119-E490-91B9-33A1-5233DC645DB4}"/>
              </a:ext>
            </a:extLst>
          </p:cNvPr>
          <p:cNvSpPr>
            <a:spLocks noGrp="1"/>
          </p:cNvSpPr>
          <p:nvPr>
            <p:ph type="title" hasCustomPrompt="1"/>
          </p:nvPr>
        </p:nvSpPr>
        <p:spPr>
          <a:xfrm>
            <a:off x="12157621" y="1890963"/>
            <a:ext cx="9124674" cy="3162300"/>
          </a:xfrm>
        </p:spPr>
        <p:txBody>
          <a:bodyPr anchor="t"/>
          <a:lstStyle/>
          <a:p>
            <a:r>
              <a:rPr lang="da-DK" dirty="0"/>
              <a:t>Overskrift</a:t>
            </a:r>
          </a:p>
        </p:txBody>
      </p:sp>
      <p:pic>
        <p:nvPicPr>
          <p:cNvPr id="2" name="Grafik 1">
            <a:extLst>
              <a:ext uri="{FF2B5EF4-FFF2-40B4-BE49-F238E27FC236}">
                <a16:creationId xmlns:a16="http://schemas.microsoft.com/office/drawing/2014/main" id="{2C509CDE-598D-EEA0-206E-5AC2E022383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898811112"/>
      </p:ext>
    </p:extLst>
  </p:cSld>
  <p:clrMapOvr>
    <a:overrideClrMapping bg1="dk1" tx1="lt1" bg2="dk2" tx2="lt2" accent1="accent1" accent2="accent2" accent3="accent3" accent4="accent4" accent5="accent5" accent6="accent6" hlink="hlink" folHlink="folHlink"/>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konografi 1">
    <p:spTree>
      <p:nvGrpSpPr>
        <p:cNvPr id="1" name=""/>
        <p:cNvGrpSpPr/>
        <p:nvPr/>
      </p:nvGrpSpPr>
      <p:grpSpPr>
        <a:xfrm>
          <a:off x="0" y="0"/>
          <a:ext cx="0" cy="0"/>
          <a:chOff x="0" y="0"/>
          <a:chExt cx="0" cy="0"/>
        </a:xfrm>
      </p:grpSpPr>
      <p:sp>
        <p:nvSpPr>
          <p:cNvPr id="111" name="Pladsholder til billede 9">
            <a:extLst>
              <a:ext uri="{FF2B5EF4-FFF2-40B4-BE49-F238E27FC236}">
                <a16:creationId xmlns:a16="http://schemas.microsoft.com/office/drawing/2014/main" id="{FEC8C457-313D-44A5-BCC8-04F83A791331}"/>
              </a:ext>
            </a:extLst>
          </p:cNvPr>
          <p:cNvSpPr>
            <a:spLocks noGrp="1"/>
          </p:cNvSpPr>
          <p:nvPr>
            <p:ph type="pic" sz="quarter" idx="14"/>
          </p:nvPr>
        </p:nvSpPr>
        <p:spPr>
          <a:xfrm>
            <a:off x="2056649" y="1741819"/>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12" name="Pladsholder til tekst 3">
            <a:extLst>
              <a:ext uri="{FF2B5EF4-FFF2-40B4-BE49-F238E27FC236}">
                <a16:creationId xmlns:a16="http://schemas.microsoft.com/office/drawing/2014/main" id="{D9B3D121-69F4-F4AE-326E-86687A5D4BA6}"/>
              </a:ext>
            </a:extLst>
          </p:cNvPr>
          <p:cNvSpPr>
            <a:spLocks noGrp="1"/>
          </p:cNvSpPr>
          <p:nvPr>
            <p:ph type="body" sz="quarter" idx="15" hasCustomPrompt="1"/>
          </p:nvPr>
        </p:nvSpPr>
        <p:spPr>
          <a:xfrm>
            <a:off x="2056649"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Ambulancebehandler</a:t>
            </a:r>
          </a:p>
        </p:txBody>
      </p:sp>
      <p:sp>
        <p:nvSpPr>
          <p:cNvPr id="113" name="Pladsholder til billede 9">
            <a:extLst>
              <a:ext uri="{FF2B5EF4-FFF2-40B4-BE49-F238E27FC236}">
                <a16:creationId xmlns:a16="http://schemas.microsoft.com/office/drawing/2014/main" id="{D639BA40-DF03-107B-3014-FF1719986EF1}"/>
              </a:ext>
            </a:extLst>
          </p:cNvPr>
          <p:cNvSpPr>
            <a:spLocks noGrp="1"/>
          </p:cNvSpPr>
          <p:nvPr>
            <p:ph type="pic" sz="quarter" idx="16"/>
          </p:nvPr>
        </p:nvSpPr>
        <p:spPr>
          <a:xfrm>
            <a:off x="2056649" y="5142680"/>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114" name="Pladsholder til tekst 3">
            <a:extLst>
              <a:ext uri="{FF2B5EF4-FFF2-40B4-BE49-F238E27FC236}">
                <a16:creationId xmlns:a16="http://schemas.microsoft.com/office/drawing/2014/main" id="{B014F54C-564D-0043-087D-67AAD420546C}"/>
              </a:ext>
            </a:extLst>
          </p:cNvPr>
          <p:cNvSpPr>
            <a:spLocks noGrp="1"/>
          </p:cNvSpPr>
          <p:nvPr>
            <p:ph type="body" sz="quarter" idx="17" hasCustomPrompt="1"/>
          </p:nvPr>
        </p:nvSpPr>
        <p:spPr>
          <a:xfrm>
            <a:off x="2056649"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Digitalt 01</a:t>
            </a:r>
          </a:p>
        </p:txBody>
      </p:sp>
      <p:sp>
        <p:nvSpPr>
          <p:cNvPr id="115" name="Pladsholder til billede 9">
            <a:extLst>
              <a:ext uri="{FF2B5EF4-FFF2-40B4-BE49-F238E27FC236}">
                <a16:creationId xmlns:a16="http://schemas.microsoft.com/office/drawing/2014/main" id="{C6E28C38-E850-AE03-437D-9F2D207AFDA0}"/>
              </a:ext>
            </a:extLst>
          </p:cNvPr>
          <p:cNvSpPr>
            <a:spLocks noGrp="1"/>
          </p:cNvSpPr>
          <p:nvPr>
            <p:ph type="pic" sz="quarter" idx="18"/>
          </p:nvPr>
        </p:nvSpPr>
        <p:spPr>
          <a:xfrm>
            <a:off x="2056649" y="8501023"/>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116" name="Pladsholder til tekst 3">
            <a:extLst>
              <a:ext uri="{FF2B5EF4-FFF2-40B4-BE49-F238E27FC236}">
                <a16:creationId xmlns:a16="http://schemas.microsoft.com/office/drawing/2014/main" id="{31EA4E7D-5BB5-332B-5E3E-47E5AB1BB96A}"/>
              </a:ext>
            </a:extLst>
          </p:cNvPr>
          <p:cNvSpPr>
            <a:spLocks noGrp="1"/>
          </p:cNvSpPr>
          <p:nvPr>
            <p:ph type="body" sz="quarter" idx="19" hasCustomPrompt="1"/>
          </p:nvPr>
        </p:nvSpPr>
        <p:spPr>
          <a:xfrm>
            <a:off x="2056649"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Jordemoder</a:t>
            </a:r>
          </a:p>
        </p:txBody>
      </p:sp>
      <p:sp>
        <p:nvSpPr>
          <p:cNvPr id="117" name="Pladsholder til billede 9">
            <a:extLst>
              <a:ext uri="{FF2B5EF4-FFF2-40B4-BE49-F238E27FC236}">
                <a16:creationId xmlns:a16="http://schemas.microsoft.com/office/drawing/2014/main" id="{D7D52455-EF59-8D2A-B7A4-2BD56E192945}"/>
              </a:ext>
            </a:extLst>
          </p:cNvPr>
          <p:cNvSpPr>
            <a:spLocks noGrp="1"/>
          </p:cNvSpPr>
          <p:nvPr>
            <p:ph type="pic" sz="quarter" idx="20"/>
          </p:nvPr>
        </p:nvSpPr>
        <p:spPr>
          <a:xfrm>
            <a:off x="5451012" y="1741819"/>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118" name="Pladsholder til tekst 3">
            <a:extLst>
              <a:ext uri="{FF2B5EF4-FFF2-40B4-BE49-F238E27FC236}">
                <a16:creationId xmlns:a16="http://schemas.microsoft.com/office/drawing/2014/main" id="{BED71977-57AA-9033-922B-9B15AA42BA5A}"/>
              </a:ext>
            </a:extLst>
          </p:cNvPr>
          <p:cNvSpPr>
            <a:spLocks noGrp="1"/>
          </p:cNvSpPr>
          <p:nvPr>
            <p:ph type="body" sz="quarter" idx="21" hasCustomPrompt="1"/>
          </p:nvPr>
        </p:nvSpPr>
        <p:spPr>
          <a:xfrm>
            <a:off x="5451012"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Autorisation</a:t>
            </a:r>
          </a:p>
        </p:txBody>
      </p:sp>
      <p:sp>
        <p:nvSpPr>
          <p:cNvPr id="119" name="Pladsholder til billede 9">
            <a:extLst>
              <a:ext uri="{FF2B5EF4-FFF2-40B4-BE49-F238E27FC236}">
                <a16:creationId xmlns:a16="http://schemas.microsoft.com/office/drawing/2014/main" id="{8DB6A8B3-683B-74E8-8B14-F444148BA21B}"/>
              </a:ext>
            </a:extLst>
          </p:cNvPr>
          <p:cNvSpPr>
            <a:spLocks noGrp="1"/>
          </p:cNvSpPr>
          <p:nvPr>
            <p:ph type="pic" sz="quarter" idx="22"/>
          </p:nvPr>
        </p:nvSpPr>
        <p:spPr>
          <a:xfrm>
            <a:off x="5451012" y="5142680"/>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120" name="Pladsholder til tekst 3">
            <a:extLst>
              <a:ext uri="{FF2B5EF4-FFF2-40B4-BE49-F238E27FC236}">
                <a16:creationId xmlns:a16="http://schemas.microsoft.com/office/drawing/2014/main" id="{4E032752-35DF-12D6-B2F7-3406FF612BAB}"/>
              </a:ext>
            </a:extLst>
          </p:cNvPr>
          <p:cNvSpPr>
            <a:spLocks noGrp="1"/>
          </p:cNvSpPr>
          <p:nvPr>
            <p:ph type="body" sz="quarter" idx="23" hasCustomPrompt="1"/>
          </p:nvPr>
        </p:nvSpPr>
        <p:spPr>
          <a:xfrm>
            <a:off x="5451012"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Digitalt 02</a:t>
            </a:r>
          </a:p>
        </p:txBody>
      </p:sp>
      <p:sp>
        <p:nvSpPr>
          <p:cNvPr id="121" name="Pladsholder til billede 9">
            <a:extLst>
              <a:ext uri="{FF2B5EF4-FFF2-40B4-BE49-F238E27FC236}">
                <a16:creationId xmlns:a16="http://schemas.microsoft.com/office/drawing/2014/main" id="{E7FEB339-0013-C356-104A-D30E3289B043}"/>
              </a:ext>
            </a:extLst>
          </p:cNvPr>
          <p:cNvSpPr>
            <a:spLocks noGrp="1"/>
          </p:cNvSpPr>
          <p:nvPr>
            <p:ph type="pic" sz="quarter" idx="24"/>
          </p:nvPr>
        </p:nvSpPr>
        <p:spPr>
          <a:xfrm>
            <a:off x="5451012" y="8501023"/>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122" name="Pladsholder til tekst 3">
            <a:extLst>
              <a:ext uri="{FF2B5EF4-FFF2-40B4-BE49-F238E27FC236}">
                <a16:creationId xmlns:a16="http://schemas.microsoft.com/office/drawing/2014/main" id="{CC33826C-62BC-DEDE-6BD3-6AA87DF26C7D}"/>
              </a:ext>
            </a:extLst>
          </p:cNvPr>
          <p:cNvSpPr>
            <a:spLocks noGrp="1"/>
          </p:cNvSpPr>
          <p:nvPr>
            <p:ph type="body" sz="quarter" idx="25" hasCustomPrompt="1"/>
          </p:nvPr>
        </p:nvSpPr>
        <p:spPr>
          <a:xfrm>
            <a:off x="5451012"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Journalføring</a:t>
            </a:r>
          </a:p>
        </p:txBody>
      </p:sp>
      <p:sp>
        <p:nvSpPr>
          <p:cNvPr id="123" name="Pladsholder til billede 9">
            <a:extLst>
              <a:ext uri="{FF2B5EF4-FFF2-40B4-BE49-F238E27FC236}">
                <a16:creationId xmlns:a16="http://schemas.microsoft.com/office/drawing/2014/main" id="{C68D63CA-92F9-8915-D01E-EBD34D373AA3}"/>
              </a:ext>
            </a:extLst>
          </p:cNvPr>
          <p:cNvSpPr>
            <a:spLocks noGrp="1"/>
          </p:cNvSpPr>
          <p:nvPr>
            <p:ph type="pic" sz="quarter" idx="26"/>
          </p:nvPr>
        </p:nvSpPr>
        <p:spPr>
          <a:xfrm>
            <a:off x="8845375" y="1741819"/>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124" name="Pladsholder til tekst 3">
            <a:extLst>
              <a:ext uri="{FF2B5EF4-FFF2-40B4-BE49-F238E27FC236}">
                <a16:creationId xmlns:a16="http://schemas.microsoft.com/office/drawing/2014/main" id="{34F024F8-F8FD-A0D7-0989-1C0BAF370824}"/>
              </a:ext>
            </a:extLst>
          </p:cNvPr>
          <p:cNvSpPr>
            <a:spLocks noGrp="1"/>
          </p:cNvSpPr>
          <p:nvPr>
            <p:ph type="body" sz="quarter" idx="27" hasCustomPrompt="1"/>
          </p:nvPr>
        </p:nvSpPr>
        <p:spPr>
          <a:xfrm>
            <a:off x="8845375"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Bandagist</a:t>
            </a:r>
          </a:p>
        </p:txBody>
      </p:sp>
      <p:sp>
        <p:nvSpPr>
          <p:cNvPr id="125" name="Pladsholder til billede 9">
            <a:extLst>
              <a:ext uri="{FF2B5EF4-FFF2-40B4-BE49-F238E27FC236}">
                <a16:creationId xmlns:a16="http://schemas.microsoft.com/office/drawing/2014/main" id="{BD962B83-6A48-482B-194F-DDBC847AD110}"/>
              </a:ext>
            </a:extLst>
          </p:cNvPr>
          <p:cNvSpPr>
            <a:spLocks noGrp="1"/>
          </p:cNvSpPr>
          <p:nvPr>
            <p:ph type="pic" sz="quarter" idx="28"/>
          </p:nvPr>
        </p:nvSpPr>
        <p:spPr>
          <a:xfrm>
            <a:off x="8845375" y="5142680"/>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126" name="Pladsholder til tekst 3">
            <a:extLst>
              <a:ext uri="{FF2B5EF4-FFF2-40B4-BE49-F238E27FC236}">
                <a16:creationId xmlns:a16="http://schemas.microsoft.com/office/drawing/2014/main" id="{6F73B73C-936F-D77E-F215-8124365E2A23}"/>
              </a:ext>
            </a:extLst>
          </p:cNvPr>
          <p:cNvSpPr>
            <a:spLocks noGrp="1"/>
          </p:cNvSpPr>
          <p:nvPr>
            <p:ph type="body" sz="quarter" idx="29" hasCustomPrompt="1"/>
          </p:nvPr>
        </p:nvSpPr>
        <p:spPr>
          <a:xfrm>
            <a:off x="8845375"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Ergoterapeut</a:t>
            </a:r>
          </a:p>
        </p:txBody>
      </p:sp>
      <p:sp>
        <p:nvSpPr>
          <p:cNvPr id="127" name="Pladsholder til billede 9">
            <a:extLst>
              <a:ext uri="{FF2B5EF4-FFF2-40B4-BE49-F238E27FC236}">
                <a16:creationId xmlns:a16="http://schemas.microsoft.com/office/drawing/2014/main" id="{4A608A67-4CF8-0378-C4A9-47379312AD81}"/>
              </a:ext>
            </a:extLst>
          </p:cNvPr>
          <p:cNvSpPr>
            <a:spLocks noGrp="1"/>
          </p:cNvSpPr>
          <p:nvPr>
            <p:ph type="pic" sz="quarter" idx="30"/>
          </p:nvPr>
        </p:nvSpPr>
        <p:spPr>
          <a:xfrm>
            <a:off x="8845375" y="8501023"/>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128" name="Pladsholder til tekst 3">
            <a:extLst>
              <a:ext uri="{FF2B5EF4-FFF2-40B4-BE49-F238E27FC236}">
                <a16:creationId xmlns:a16="http://schemas.microsoft.com/office/drawing/2014/main" id="{315FBB93-A104-64B3-2556-6FECA9DFF5C2}"/>
              </a:ext>
            </a:extLst>
          </p:cNvPr>
          <p:cNvSpPr>
            <a:spLocks noGrp="1"/>
          </p:cNvSpPr>
          <p:nvPr>
            <p:ph type="body" sz="quarter" idx="31" hasCustomPrompt="1"/>
          </p:nvPr>
        </p:nvSpPr>
        <p:spPr>
          <a:xfrm>
            <a:off x="8845375"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Kiropraktor</a:t>
            </a:r>
          </a:p>
        </p:txBody>
      </p:sp>
      <p:sp>
        <p:nvSpPr>
          <p:cNvPr id="129" name="Pladsholder til billede 9">
            <a:extLst>
              <a:ext uri="{FF2B5EF4-FFF2-40B4-BE49-F238E27FC236}">
                <a16:creationId xmlns:a16="http://schemas.microsoft.com/office/drawing/2014/main" id="{3893C3BA-A79D-8A42-881B-E048AF6118E4}"/>
              </a:ext>
            </a:extLst>
          </p:cNvPr>
          <p:cNvSpPr>
            <a:spLocks noGrp="1"/>
          </p:cNvSpPr>
          <p:nvPr>
            <p:ph type="pic" sz="quarter" idx="32"/>
          </p:nvPr>
        </p:nvSpPr>
        <p:spPr>
          <a:xfrm>
            <a:off x="12239738" y="1741819"/>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130" name="Pladsholder til tekst 3">
            <a:extLst>
              <a:ext uri="{FF2B5EF4-FFF2-40B4-BE49-F238E27FC236}">
                <a16:creationId xmlns:a16="http://schemas.microsoft.com/office/drawing/2014/main" id="{85681E04-0166-975D-CD15-58701AC99ECF}"/>
              </a:ext>
            </a:extLst>
          </p:cNvPr>
          <p:cNvSpPr>
            <a:spLocks noGrp="1"/>
          </p:cNvSpPr>
          <p:nvPr>
            <p:ph type="body" sz="quarter" idx="33" hasCustomPrompt="1"/>
          </p:nvPr>
        </p:nvSpPr>
        <p:spPr>
          <a:xfrm>
            <a:off x="12239738"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Behandlerfarmaceut</a:t>
            </a:r>
          </a:p>
        </p:txBody>
      </p:sp>
      <p:sp>
        <p:nvSpPr>
          <p:cNvPr id="131" name="Pladsholder til billede 9">
            <a:extLst>
              <a:ext uri="{FF2B5EF4-FFF2-40B4-BE49-F238E27FC236}">
                <a16:creationId xmlns:a16="http://schemas.microsoft.com/office/drawing/2014/main" id="{E39D3359-4223-59AC-BFA4-09E75E40670B}"/>
              </a:ext>
            </a:extLst>
          </p:cNvPr>
          <p:cNvSpPr>
            <a:spLocks noGrp="1"/>
          </p:cNvSpPr>
          <p:nvPr>
            <p:ph type="pic" sz="quarter" idx="34"/>
          </p:nvPr>
        </p:nvSpPr>
        <p:spPr>
          <a:xfrm>
            <a:off x="12239738" y="5142680"/>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132" name="Pladsholder til tekst 3">
            <a:extLst>
              <a:ext uri="{FF2B5EF4-FFF2-40B4-BE49-F238E27FC236}">
                <a16:creationId xmlns:a16="http://schemas.microsoft.com/office/drawing/2014/main" id="{0A5535D5-5DC6-FA42-5B4D-3EE4A9B62C80}"/>
              </a:ext>
            </a:extLst>
          </p:cNvPr>
          <p:cNvSpPr>
            <a:spLocks noGrp="1"/>
          </p:cNvSpPr>
          <p:nvPr>
            <p:ph type="body" sz="quarter" idx="35" hasCustomPrompt="1"/>
          </p:nvPr>
        </p:nvSpPr>
        <p:spPr>
          <a:xfrm>
            <a:off x="12239738"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EU-sygesikringskort</a:t>
            </a:r>
          </a:p>
        </p:txBody>
      </p:sp>
      <p:sp>
        <p:nvSpPr>
          <p:cNvPr id="133" name="Pladsholder til billede 9">
            <a:extLst>
              <a:ext uri="{FF2B5EF4-FFF2-40B4-BE49-F238E27FC236}">
                <a16:creationId xmlns:a16="http://schemas.microsoft.com/office/drawing/2014/main" id="{76B29093-DD6E-858B-167E-7DBBA4645773}"/>
              </a:ext>
            </a:extLst>
          </p:cNvPr>
          <p:cNvSpPr>
            <a:spLocks noGrp="1"/>
          </p:cNvSpPr>
          <p:nvPr>
            <p:ph type="pic" sz="quarter" idx="36"/>
          </p:nvPr>
        </p:nvSpPr>
        <p:spPr>
          <a:xfrm>
            <a:off x="12239738" y="8501023"/>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134" name="Pladsholder til tekst 3">
            <a:extLst>
              <a:ext uri="{FF2B5EF4-FFF2-40B4-BE49-F238E27FC236}">
                <a16:creationId xmlns:a16="http://schemas.microsoft.com/office/drawing/2014/main" id="{D41519BF-B1D2-7E0D-773E-E8C35AB5D4D8}"/>
              </a:ext>
            </a:extLst>
          </p:cNvPr>
          <p:cNvSpPr>
            <a:spLocks noGrp="1"/>
          </p:cNvSpPr>
          <p:nvPr>
            <p:ph type="body" sz="quarter" idx="37" hasCustomPrompt="1"/>
          </p:nvPr>
        </p:nvSpPr>
        <p:spPr>
          <a:xfrm>
            <a:off x="12239738"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Klinisk diætist</a:t>
            </a:r>
          </a:p>
        </p:txBody>
      </p:sp>
      <p:sp>
        <p:nvSpPr>
          <p:cNvPr id="135" name="Pladsholder til billede 9">
            <a:extLst>
              <a:ext uri="{FF2B5EF4-FFF2-40B4-BE49-F238E27FC236}">
                <a16:creationId xmlns:a16="http://schemas.microsoft.com/office/drawing/2014/main" id="{BC40C166-5AF8-1108-5BCF-63281826BB22}"/>
              </a:ext>
            </a:extLst>
          </p:cNvPr>
          <p:cNvSpPr>
            <a:spLocks noGrp="1"/>
          </p:cNvSpPr>
          <p:nvPr>
            <p:ph type="pic" sz="quarter" idx="38"/>
          </p:nvPr>
        </p:nvSpPr>
        <p:spPr>
          <a:xfrm>
            <a:off x="15634101" y="1741819"/>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136" name="Pladsholder til tekst 3">
            <a:extLst>
              <a:ext uri="{FF2B5EF4-FFF2-40B4-BE49-F238E27FC236}">
                <a16:creationId xmlns:a16="http://schemas.microsoft.com/office/drawing/2014/main" id="{4A544063-5F3E-790C-9204-F7305DA6EF09}"/>
              </a:ext>
            </a:extLst>
          </p:cNvPr>
          <p:cNvSpPr>
            <a:spLocks noGrp="1"/>
          </p:cNvSpPr>
          <p:nvPr>
            <p:ph type="body" sz="quarter" idx="39" hasCustomPrompt="1"/>
          </p:nvPr>
        </p:nvSpPr>
        <p:spPr>
          <a:xfrm>
            <a:off x="15634101"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Bioanalytiker</a:t>
            </a:r>
          </a:p>
        </p:txBody>
      </p:sp>
      <p:sp>
        <p:nvSpPr>
          <p:cNvPr id="137" name="Pladsholder til billede 9">
            <a:extLst>
              <a:ext uri="{FF2B5EF4-FFF2-40B4-BE49-F238E27FC236}">
                <a16:creationId xmlns:a16="http://schemas.microsoft.com/office/drawing/2014/main" id="{7F511964-A85F-973E-17A1-12A2E3D680DA}"/>
              </a:ext>
            </a:extLst>
          </p:cNvPr>
          <p:cNvSpPr>
            <a:spLocks noGrp="1"/>
          </p:cNvSpPr>
          <p:nvPr>
            <p:ph type="pic" sz="quarter" idx="40"/>
          </p:nvPr>
        </p:nvSpPr>
        <p:spPr>
          <a:xfrm>
            <a:off x="15634101" y="5142680"/>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138" name="Pladsholder til tekst 3">
            <a:extLst>
              <a:ext uri="{FF2B5EF4-FFF2-40B4-BE49-F238E27FC236}">
                <a16:creationId xmlns:a16="http://schemas.microsoft.com/office/drawing/2014/main" id="{40E6948E-5E10-C833-9A80-9C8EDE33066C}"/>
              </a:ext>
            </a:extLst>
          </p:cNvPr>
          <p:cNvSpPr>
            <a:spLocks noGrp="1"/>
          </p:cNvSpPr>
          <p:nvPr>
            <p:ph type="body" sz="quarter" idx="41" hasCustomPrompt="1"/>
          </p:nvPr>
        </p:nvSpPr>
        <p:spPr>
          <a:xfrm>
            <a:off x="15634101"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Fodterapeut</a:t>
            </a:r>
          </a:p>
        </p:txBody>
      </p:sp>
      <p:sp>
        <p:nvSpPr>
          <p:cNvPr id="139" name="Pladsholder til billede 9">
            <a:extLst>
              <a:ext uri="{FF2B5EF4-FFF2-40B4-BE49-F238E27FC236}">
                <a16:creationId xmlns:a16="http://schemas.microsoft.com/office/drawing/2014/main" id="{C5DF3B7C-F3D1-8790-34BA-BB64F1742E49}"/>
              </a:ext>
            </a:extLst>
          </p:cNvPr>
          <p:cNvSpPr>
            <a:spLocks noGrp="1"/>
          </p:cNvSpPr>
          <p:nvPr>
            <p:ph type="pic" sz="quarter" idx="42"/>
          </p:nvPr>
        </p:nvSpPr>
        <p:spPr>
          <a:xfrm>
            <a:off x="15634101" y="8501023"/>
            <a:ext cx="2443162" cy="2443162"/>
          </a:xfrm>
          <a:blipFill>
            <a:blip r:embed="rId30">
              <a:extLst>
                <a:ext uri="{96DAC541-7B7A-43D3-8B79-37D633B846F1}">
                  <asvg:svgBlip xmlns:asvg="http://schemas.microsoft.com/office/drawing/2016/SVG/main" r:embed="rId31"/>
                </a:ext>
              </a:extLst>
            </a:blip>
            <a:stretch>
              <a:fillRect/>
            </a:stretch>
          </a:blipFill>
        </p:spPr>
        <p:txBody>
          <a:bodyPr/>
          <a:lstStyle/>
          <a:p>
            <a:r>
              <a:rPr lang="da-DK"/>
              <a:t>Klik på ikonet for at tilføje et billede</a:t>
            </a:r>
            <a:endParaRPr lang="da-DK" dirty="0"/>
          </a:p>
        </p:txBody>
      </p:sp>
      <p:sp>
        <p:nvSpPr>
          <p:cNvPr id="140" name="Pladsholder til tekst 3">
            <a:extLst>
              <a:ext uri="{FF2B5EF4-FFF2-40B4-BE49-F238E27FC236}">
                <a16:creationId xmlns:a16="http://schemas.microsoft.com/office/drawing/2014/main" id="{DDF16E00-AE72-B9E1-986C-663B39955E2C}"/>
              </a:ext>
            </a:extLst>
          </p:cNvPr>
          <p:cNvSpPr>
            <a:spLocks noGrp="1"/>
          </p:cNvSpPr>
          <p:nvPr>
            <p:ph type="body" sz="quarter" idx="43" hasCustomPrompt="1"/>
          </p:nvPr>
        </p:nvSpPr>
        <p:spPr>
          <a:xfrm>
            <a:off x="15634101"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Klinisk tandtekniker</a:t>
            </a:r>
          </a:p>
        </p:txBody>
      </p:sp>
      <p:sp>
        <p:nvSpPr>
          <p:cNvPr id="141" name="Pladsholder til billede 9">
            <a:extLst>
              <a:ext uri="{FF2B5EF4-FFF2-40B4-BE49-F238E27FC236}">
                <a16:creationId xmlns:a16="http://schemas.microsoft.com/office/drawing/2014/main" id="{1012C7D0-8E1F-1107-E309-D425FDBBE694}"/>
              </a:ext>
            </a:extLst>
          </p:cNvPr>
          <p:cNvSpPr>
            <a:spLocks noGrp="1"/>
          </p:cNvSpPr>
          <p:nvPr>
            <p:ph type="pic" sz="quarter" idx="44"/>
          </p:nvPr>
        </p:nvSpPr>
        <p:spPr>
          <a:xfrm>
            <a:off x="19028464" y="1741819"/>
            <a:ext cx="2443162" cy="2443162"/>
          </a:xfrm>
          <a:blipFill>
            <a:blip r:embed="rId32">
              <a:extLst>
                <a:ext uri="{96DAC541-7B7A-43D3-8B79-37D633B846F1}">
                  <asvg:svgBlip xmlns:asvg="http://schemas.microsoft.com/office/drawing/2016/SVG/main" r:embed="rId33"/>
                </a:ext>
              </a:extLst>
            </a:blip>
            <a:stretch>
              <a:fillRect/>
            </a:stretch>
          </a:blipFill>
        </p:spPr>
        <p:txBody>
          <a:bodyPr/>
          <a:lstStyle/>
          <a:p>
            <a:r>
              <a:rPr lang="da-DK"/>
              <a:t>Klik på ikonet for at tilføje et billede</a:t>
            </a:r>
            <a:endParaRPr lang="da-DK" dirty="0"/>
          </a:p>
        </p:txBody>
      </p:sp>
      <p:sp>
        <p:nvSpPr>
          <p:cNvPr id="142" name="Pladsholder til tekst 3">
            <a:extLst>
              <a:ext uri="{FF2B5EF4-FFF2-40B4-BE49-F238E27FC236}">
                <a16:creationId xmlns:a16="http://schemas.microsoft.com/office/drawing/2014/main" id="{797B57D8-B6B3-5CF5-9D77-27543CA2BEEF}"/>
              </a:ext>
            </a:extLst>
          </p:cNvPr>
          <p:cNvSpPr>
            <a:spLocks noGrp="1"/>
          </p:cNvSpPr>
          <p:nvPr>
            <p:ph type="body" sz="quarter" idx="45" hasCustomPrompt="1"/>
          </p:nvPr>
        </p:nvSpPr>
        <p:spPr>
          <a:xfrm>
            <a:off x="19028464"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Brev</a:t>
            </a:r>
          </a:p>
        </p:txBody>
      </p:sp>
      <p:sp>
        <p:nvSpPr>
          <p:cNvPr id="143" name="Pladsholder til billede 9">
            <a:extLst>
              <a:ext uri="{FF2B5EF4-FFF2-40B4-BE49-F238E27FC236}">
                <a16:creationId xmlns:a16="http://schemas.microsoft.com/office/drawing/2014/main" id="{F37BFD91-687C-F00B-B43C-073FF03D2A2E}"/>
              </a:ext>
            </a:extLst>
          </p:cNvPr>
          <p:cNvSpPr>
            <a:spLocks noGrp="1"/>
          </p:cNvSpPr>
          <p:nvPr>
            <p:ph type="pic" sz="quarter" idx="46"/>
          </p:nvPr>
        </p:nvSpPr>
        <p:spPr>
          <a:xfrm>
            <a:off x="19028464" y="5142680"/>
            <a:ext cx="2443162" cy="2443162"/>
          </a:xfrm>
          <a:blipFill>
            <a:blip r:embed="rId34">
              <a:extLst>
                <a:ext uri="{96DAC541-7B7A-43D3-8B79-37D633B846F1}">
                  <asvg:svgBlip xmlns:asvg="http://schemas.microsoft.com/office/drawing/2016/SVG/main" r:embed="rId35"/>
                </a:ext>
              </a:extLst>
            </a:blip>
            <a:stretch>
              <a:fillRect/>
            </a:stretch>
          </a:blipFill>
        </p:spPr>
        <p:txBody>
          <a:bodyPr/>
          <a:lstStyle/>
          <a:p>
            <a:r>
              <a:rPr lang="da-DK"/>
              <a:t>Klik på ikonet for at tilføje et billede</a:t>
            </a:r>
            <a:endParaRPr lang="da-DK" dirty="0"/>
          </a:p>
        </p:txBody>
      </p:sp>
      <p:sp>
        <p:nvSpPr>
          <p:cNvPr id="144" name="Pladsholder til tekst 3">
            <a:extLst>
              <a:ext uri="{FF2B5EF4-FFF2-40B4-BE49-F238E27FC236}">
                <a16:creationId xmlns:a16="http://schemas.microsoft.com/office/drawing/2014/main" id="{4DACEFD3-3A85-C9FD-4B63-6CA5AAEB9873}"/>
              </a:ext>
            </a:extLst>
          </p:cNvPr>
          <p:cNvSpPr>
            <a:spLocks noGrp="1"/>
          </p:cNvSpPr>
          <p:nvPr>
            <p:ph type="body" sz="quarter" idx="47" hasCustomPrompt="1"/>
          </p:nvPr>
        </p:nvSpPr>
        <p:spPr>
          <a:xfrm>
            <a:off x="19028464"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Fysioterapeut</a:t>
            </a:r>
          </a:p>
        </p:txBody>
      </p:sp>
      <p:sp>
        <p:nvSpPr>
          <p:cNvPr id="145" name="Pladsholder til billede 9">
            <a:extLst>
              <a:ext uri="{FF2B5EF4-FFF2-40B4-BE49-F238E27FC236}">
                <a16:creationId xmlns:a16="http://schemas.microsoft.com/office/drawing/2014/main" id="{E3F96606-2E67-1150-9857-22D0B0990466}"/>
              </a:ext>
            </a:extLst>
          </p:cNvPr>
          <p:cNvSpPr>
            <a:spLocks noGrp="1"/>
          </p:cNvSpPr>
          <p:nvPr>
            <p:ph type="pic" sz="quarter" idx="48"/>
          </p:nvPr>
        </p:nvSpPr>
        <p:spPr>
          <a:xfrm>
            <a:off x="19028464" y="8501023"/>
            <a:ext cx="2443162" cy="2443162"/>
          </a:xfrm>
          <a:blipFill>
            <a:blip r:embed="rId36">
              <a:extLst>
                <a:ext uri="{96DAC541-7B7A-43D3-8B79-37D633B846F1}">
                  <asvg:svgBlip xmlns:asvg="http://schemas.microsoft.com/office/drawing/2016/SVG/main" r:embed="rId37"/>
                </a:ext>
              </a:extLst>
            </a:blip>
            <a:stretch>
              <a:fillRect/>
            </a:stretch>
          </a:blipFill>
        </p:spPr>
        <p:txBody>
          <a:bodyPr/>
          <a:lstStyle/>
          <a:p>
            <a:r>
              <a:rPr lang="da-DK"/>
              <a:t>Klik på ikonet for at tilføje et billede</a:t>
            </a:r>
            <a:endParaRPr lang="da-DK" dirty="0"/>
          </a:p>
        </p:txBody>
      </p:sp>
      <p:sp>
        <p:nvSpPr>
          <p:cNvPr id="146" name="Pladsholder til tekst 3">
            <a:extLst>
              <a:ext uri="{FF2B5EF4-FFF2-40B4-BE49-F238E27FC236}">
                <a16:creationId xmlns:a16="http://schemas.microsoft.com/office/drawing/2014/main" id="{4EE34D0C-6CBE-148F-9919-7115148B3AEA}"/>
              </a:ext>
            </a:extLst>
          </p:cNvPr>
          <p:cNvSpPr>
            <a:spLocks noGrp="1"/>
          </p:cNvSpPr>
          <p:nvPr>
            <p:ph type="body" sz="quarter" idx="49" hasCustomPrompt="1"/>
          </p:nvPr>
        </p:nvSpPr>
        <p:spPr>
          <a:xfrm>
            <a:off x="19028464"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Læge</a:t>
            </a:r>
          </a:p>
        </p:txBody>
      </p:sp>
      <p:pic>
        <p:nvPicPr>
          <p:cNvPr id="2" name="Grafik 1">
            <a:extLst>
              <a:ext uri="{FF2B5EF4-FFF2-40B4-BE49-F238E27FC236}">
                <a16:creationId xmlns:a16="http://schemas.microsoft.com/office/drawing/2014/main" id="{458FB138-8AC9-873A-E795-3E15A7C62BB1}"/>
              </a:ext>
            </a:extLst>
          </p:cNvPr>
          <p:cNvPicPr>
            <a:picLocks noChangeAspect="1"/>
          </p:cNvPicPr>
          <p:nvPr userDrawn="1"/>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396596003"/>
      </p:ext>
    </p:extLst>
  </p:cSld>
  <p:clrMapOvr>
    <a:masterClrMapping/>
  </p:clrMapOvr>
  <p:transition spd="med"/>
  <p:extLst>
    <p:ext uri="{DCECCB84-F9BA-43D5-87BE-67443E8EF086}">
      <p15:sldGuideLst xmlns:p15="http://schemas.microsoft.com/office/powerpoint/2012/main">
        <p15:guide id="1" pos="126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konografi 2">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F1657231-1A8C-E731-FE22-9CA211521A34}"/>
              </a:ext>
            </a:extLst>
          </p:cNvPr>
          <p:cNvSpPr>
            <a:spLocks noGrp="1"/>
          </p:cNvSpPr>
          <p:nvPr>
            <p:ph type="pic" sz="quarter" idx="14"/>
          </p:nvPr>
        </p:nvSpPr>
        <p:spPr>
          <a:xfrm>
            <a:off x="2056649" y="1741819"/>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2" name="Pladsholder til tekst 3">
            <a:extLst>
              <a:ext uri="{FF2B5EF4-FFF2-40B4-BE49-F238E27FC236}">
                <a16:creationId xmlns:a16="http://schemas.microsoft.com/office/drawing/2014/main" id="{2CE4C143-C6BA-31E1-3BB1-F54444F4B419}"/>
              </a:ext>
            </a:extLst>
          </p:cNvPr>
          <p:cNvSpPr>
            <a:spLocks noGrp="1"/>
          </p:cNvSpPr>
          <p:nvPr>
            <p:ph type="body" sz="quarter" idx="15" hasCustomPrompt="1"/>
          </p:nvPr>
        </p:nvSpPr>
        <p:spPr>
          <a:xfrm>
            <a:off x="2056649"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Medicin</a:t>
            </a:r>
          </a:p>
        </p:txBody>
      </p:sp>
      <p:sp>
        <p:nvSpPr>
          <p:cNvPr id="45" name="Pladsholder til billede 9">
            <a:extLst>
              <a:ext uri="{FF2B5EF4-FFF2-40B4-BE49-F238E27FC236}">
                <a16:creationId xmlns:a16="http://schemas.microsoft.com/office/drawing/2014/main" id="{00704EA7-28E2-7EEA-F6A2-2FB7C423090D}"/>
              </a:ext>
            </a:extLst>
          </p:cNvPr>
          <p:cNvSpPr>
            <a:spLocks noGrp="1"/>
          </p:cNvSpPr>
          <p:nvPr>
            <p:ph type="pic" sz="quarter" idx="16"/>
          </p:nvPr>
        </p:nvSpPr>
        <p:spPr>
          <a:xfrm>
            <a:off x="2056649" y="5142680"/>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46" name="Pladsholder til tekst 3">
            <a:extLst>
              <a:ext uri="{FF2B5EF4-FFF2-40B4-BE49-F238E27FC236}">
                <a16:creationId xmlns:a16="http://schemas.microsoft.com/office/drawing/2014/main" id="{657A5437-B875-5018-B6A4-154FC8600418}"/>
              </a:ext>
            </a:extLst>
          </p:cNvPr>
          <p:cNvSpPr>
            <a:spLocks noGrp="1"/>
          </p:cNvSpPr>
          <p:nvPr>
            <p:ph type="body" sz="quarter" idx="17" hasCustomPrompt="1"/>
          </p:nvPr>
        </p:nvSpPr>
        <p:spPr>
          <a:xfrm>
            <a:off x="2056649"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Social- og sundhedsassistent</a:t>
            </a:r>
          </a:p>
        </p:txBody>
      </p:sp>
      <p:sp>
        <p:nvSpPr>
          <p:cNvPr id="47" name="Pladsholder til billede 9">
            <a:extLst>
              <a:ext uri="{FF2B5EF4-FFF2-40B4-BE49-F238E27FC236}">
                <a16:creationId xmlns:a16="http://schemas.microsoft.com/office/drawing/2014/main" id="{6FDB5030-2435-18ED-372E-3686B782CF77}"/>
              </a:ext>
            </a:extLst>
          </p:cNvPr>
          <p:cNvSpPr>
            <a:spLocks noGrp="1"/>
          </p:cNvSpPr>
          <p:nvPr>
            <p:ph type="pic" sz="quarter" idx="18"/>
          </p:nvPr>
        </p:nvSpPr>
        <p:spPr>
          <a:xfrm>
            <a:off x="2056649" y="8501023"/>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48" name="Pladsholder til tekst 3">
            <a:extLst>
              <a:ext uri="{FF2B5EF4-FFF2-40B4-BE49-F238E27FC236}">
                <a16:creationId xmlns:a16="http://schemas.microsoft.com/office/drawing/2014/main" id="{2610843B-2B61-4475-4834-0DD537E524A4}"/>
              </a:ext>
            </a:extLst>
          </p:cNvPr>
          <p:cNvSpPr>
            <a:spLocks noGrp="1"/>
          </p:cNvSpPr>
          <p:nvPr>
            <p:ph type="body" sz="quarter" idx="19" hasCustomPrompt="1"/>
          </p:nvPr>
        </p:nvSpPr>
        <p:spPr>
          <a:xfrm>
            <a:off x="2056649"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Tandlæge</a:t>
            </a:r>
          </a:p>
        </p:txBody>
      </p:sp>
      <p:sp>
        <p:nvSpPr>
          <p:cNvPr id="49" name="Pladsholder til billede 9">
            <a:extLst>
              <a:ext uri="{FF2B5EF4-FFF2-40B4-BE49-F238E27FC236}">
                <a16:creationId xmlns:a16="http://schemas.microsoft.com/office/drawing/2014/main" id="{5F504D4D-6A74-B2FB-38D4-C9F63B0DC4EE}"/>
              </a:ext>
            </a:extLst>
          </p:cNvPr>
          <p:cNvSpPr>
            <a:spLocks noGrp="1"/>
          </p:cNvSpPr>
          <p:nvPr>
            <p:ph type="pic" sz="quarter" idx="20"/>
          </p:nvPr>
        </p:nvSpPr>
        <p:spPr>
          <a:xfrm>
            <a:off x="5451012" y="1741819"/>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50" name="Pladsholder til tekst 3">
            <a:extLst>
              <a:ext uri="{FF2B5EF4-FFF2-40B4-BE49-F238E27FC236}">
                <a16:creationId xmlns:a16="http://schemas.microsoft.com/office/drawing/2014/main" id="{06B3F8DE-CFF9-28B5-95E9-18A0BAEB79AD}"/>
              </a:ext>
            </a:extLst>
          </p:cNvPr>
          <p:cNvSpPr>
            <a:spLocks noGrp="1"/>
          </p:cNvSpPr>
          <p:nvPr>
            <p:ph type="body" sz="quarter" idx="21" hasCustomPrompt="1"/>
          </p:nvPr>
        </p:nvSpPr>
        <p:spPr>
          <a:xfrm>
            <a:off x="5451012"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Optometrist</a:t>
            </a:r>
          </a:p>
        </p:txBody>
      </p:sp>
      <p:sp>
        <p:nvSpPr>
          <p:cNvPr id="51" name="Pladsholder til billede 9">
            <a:extLst>
              <a:ext uri="{FF2B5EF4-FFF2-40B4-BE49-F238E27FC236}">
                <a16:creationId xmlns:a16="http://schemas.microsoft.com/office/drawing/2014/main" id="{A7A70E63-2446-272F-6BF1-E25BC039CAC4}"/>
              </a:ext>
            </a:extLst>
          </p:cNvPr>
          <p:cNvSpPr>
            <a:spLocks noGrp="1"/>
          </p:cNvSpPr>
          <p:nvPr>
            <p:ph type="pic" sz="quarter" idx="22"/>
          </p:nvPr>
        </p:nvSpPr>
        <p:spPr>
          <a:xfrm>
            <a:off x="5451012" y="5142680"/>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52" name="Pladsholder til tekst 3">
            <a:extLst>
              <a:ext uri="{FF2B5EF4-FFF2-40B4-BE49-F238E27FC236}">
                <a16:creationId xmlns:a16="http://schemas.microsoft.com/office/drawing/2014/main" id="{A4811E02-CE76-DEDC-3A80-BF99A0A88800}"/>
              </a:ext>
            </a:extLst>
          </p:cNvPr>
          <p:cNvSpPr>
            <a:spLocks noGrp="1"/>
          </p:cNvSpPr>
          <p:nvPr>
            <p:ph type="body" sz="quarter" idx="23" hasCustomPrompt="1"/>
          </p:nvPr>
        </p:nvSpPr>
        <p:spPr>
          <a:xfrm>
            <a:off x="5451012"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01</a:t>
            </a:r>
          </a:p>
        </p:txBody>
      </p:sp>
      <p:sp>
        <p:nvSpPr>
          <p:cNvPr id="53" name="Pladsholder til billede 9">
            <a:extLst>
              <a:ext uri="{FF2B5EF4-FFF2-40B4-BE49-F238E27FC236}">
                <a16:creationId xmlns:a16="http://schemas.microsoft.com/office/drawing/2014/main" id="{83B95AF1-AAC1-E471-509D-827956248B02}"/>
              </a:ext>
            </a:extLst>
          </p:cNvPr>
          <p:cNvSpPr>
            <a:spLocks noGrp="1"/>
          </p:cNvSpPr>
          <p:nvPr>
            <p:ph type="pic" sz="quarter" idx="24"/>
          </p:nvPr>
        </p:nvSpPr>
        <p:spPr>
          <a:xfrm>
            <a:off x="5451012" y="8501023"/>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54" name="Pladsholder til tekst 3">
            <a:extLst>
              <a:ext uri="{FF2B5EF4-FFF2-40B4-BE49-F238E27FC236}">
                <a16:creationId xmlns:a16="http://schemas.microsoft.com/office/drawing/2014/main" id="{45929B3D-A362-FB5C-39E7-ED72C26741E2}"/>
              </a:ext>
            </a:extLst>
          </p:cNvPr>
          <p:cNvSpPr>
            <a:spLocks noGrp="1"/>
          </p:cNvSpPr>
          <p:nvPr>
            <p:ph type="body" sz="quarter" idx="25" hasCustomPrompt="1"/>
          </p:nvPr>
        </p:nvSpPr>
        <p:spPr>
          <a:xfrm>
            <a:off x="5451012"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Tandplejer</a:t>
            </a:r>
          </a:p>
        </p:txBody>
      </p:sp>
      <p:sp>
        <p:nvSpPr>
          <p:cNvPr id="55" name="Pladsholder til billede 9">
            <a:extLst>
              <a:ext uri="{FF2B5EF4-FFF2-40B4-BE49-F238E27FC236}">
                <a16:creationId xmlns:a16="http://schemas.microsoft.com/office/drawing/2014/main" id="{8E40E3D3-F95E-5179-D1E3-9BB5CD6325D3}"/>
              </a:ext>
            </a:extLst>
          </p:cNvPr>
          <p:cNvSpPr>
            <a:spLocks noGrp="1"/>
          </p:cNvSpPr>
          <p:nvPr>
            <p:ph type="pic" sz="quarter" idx="26"/>
          </p:nvPr>
        </p:nvSpPr>
        <p:spPr>
          <a:xfrm>
            <a:off x="8845375" y="1741819"/>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56" name="Pladsholder til tekst 3">
            <a:extLst>
              <a:ext uri="{FF2B5EF4-FFF2-40B4-BE49-F238E27FC236}">
                <a16:creationId xmlns:a16="http://schemas.microsoft.com/office/drawing/2014/main" id="{3DB68780-B59A-4932-1E97-150ABE1C3872}"/>
              </a:ext>
            </a:extLst>
          </p:cNvPr>
          <p:cNvSpPr>
            <a:spLocks noGrp="1"/>
          </p:cNvSpPr>
          <p:nvPr>
            <p:ph type="body" sz="quarter" idx="27" hasCustomPrompt="1"/>
          </p:nvPr>
        </p:nvSpPr>
        <p:spPr>
          <a:xfrm>
            <a:off x="8845375"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err="1"/>
              <a:t>Osteopat</a:t>
            </a:r>
            <a:endParaRPr lang="da-DK" dirty="0"/>
          </a:p>
        </p:txBody>
      </p:sp>
      <p:sp>
        <p:nvSpPr>
          <p:cNvPr id="57" name="Pladsholder til billede 9">
            <a:extLst>
              <a:ext uri="{FF2B5EF4-FFF2-40B4-BE49-F238E27FC236}">
                <a16:creationId xmlns:a16="http://schemas.microsoft.com/office/drawing/2014/main" id="{1E933B42-5AF4-326B-9B0E-2B00F60F9899}"/>
              </a:ext>
            </a:extLst>
          </p:cNvPr>
          <p:cNvSpPr>
            <a:spLocks noGrp="1"/>
          </p:cNvSpPr>
          <p:nvPr>
            <p:ph type="pic" sz="quarter" idx="28"/>
          </p:nvPr>
        </p:nvSpPr>
        <p:spPr>
          <a:xfrm>
            <a:off x="8845375" y="5142680"/>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58" name="Pladsholder til tekst 3">
            <a:extLst>
              <a:ext uri="{FF2B5EF4-FFF2-40B4-BE49-F238E27FC236}">
                <a16:creationId xmlns:a16="http://schemas.microsoft.com/office/drawing/2014/main" id="{90C184D2-6197-2488-C4B4-A7471B7B16A9}"/>
              </a:ext>
            </a:extLst>
          </p:cNvPr>
          <p:cNvSpPr>
            <a:spLocks noGrp="1"/>
          </p:cNvSpPr>
          <p:nvPr>
            <p:ph type="body" sz="quarter" idx="29" hasCustomPrompt="1"/>
          </p:nvPr>
        </p:nvSpPr>
        <p:spPr>
          <a:xfrm>
            <a:off x="8845375"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02</a:t>
            </a:r>
          </a:p>
        </p:txBody>
      </p:sp>
      <p:sp>
        <p:nvSpPr>
          <p:cNvPr id="61" name="Pladsholder til billede 9">
            <a:extLst>
              <a:ext uri="{FF2B5EF4-FFF2-40B4-BE49-F238E27FC236}">
                <a16:creationId xmlns:a16="http://schemas.microsoft.com/office/drawing/2014/main" id="{7F5B45CF-48C5-43F9-702B-334234EA439C}"/>
              </a:ext>
            </a:extLst>
          </p:cNvPr>
          <p:cNvSpPr>
            <a:spLocks noGrp="1"/>
          </p:cNvSpPr>
          <p:nvPr>
            <p:ph type="pic" sz="quarter" idx="32"/>
          </p:nvPr>
        </p:nvSpPr>
        <p:spPr>
          <a:xfrm>
            <a:off x="12239738" y="1741819"/>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62" name="Pladsholder til tekst 3">
            <a:extLst>
              <a:ext uri="{FF2B5EF4-FFF2-40B4-BE49-F238E27FC236}">
                <a16:creationId xmlns:a16="http://schemas.microsoft.com/office/drawing/2014/main" id="{49B8FA5E-EA49-94F4-2301-A5B2A198C7B6}"/>
              </a:ext>
            </a:extLst>
          </p:cNvPr>
          <p:cNvSpPr>
            <a:spLocks noGrp="1"/>
          </p:cNvSpPr>
          <p:nvPr>
            <p:ph type="body" sz="quarter" idx="33" hasCustomPrompt="1"/>
          </p:nvPr>
        </p:nvSpPr>
        <p:spPr>
          <a:xfrm>
            <a:off x="12239738"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Paragraf</a:t>
            </a:r>
          </a:p>
        </p:txBody>
      </p:sp>
      <p:sp>
        <p:nvSpPr>
          <p:cNvPr id="63" name="Pladsholder til billede 9">
            <a:extLst>
              <a:ext uri="{FF2B5EF4-FFF2-40B4-BE49-F238E27FC236}">
                <a16:creationId xmlns:a16="http://schemas.microsoft.com/office/drawing/2014/main" id="{13DBA132-9F5B-A9B6-92AE-23FCF21794A9}"/>
              </a:ext>
            </a:extLst>
          </p:cNvPr>
          <p:cNvSpPr>
            <a:spLocks noGrp="1"/>
          </p:cNvSpPr>
          <p:nvPr>
            <p:ph type="pic" sz="quarter" idx="34"/>
          </p:nvPr>
        </p:nvSpPr>
        <p:spPr>
          <a:xfrm>
            <a:off x="12239738" y="5142680"/>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64" name="Pladsholder til tekst 3">
            <a:extLst>
              <a:ext uri="{FF2B5EF4-FFF2-40B4-BE49-F238E27FC236}">
                <a16:creationId xmlns:a16="http://schemas.microsoft.com/office/drawing/2014/main" id="{AA29544F-B29C-EFDD-1899-87750136AC01}"/>
              </a:ext>
            </a:extLst>
          </p:cNvPr>
          <p:cNvSpPr>
            <a:spLocks noGrp="1"/>
          </p:cNvSpPr>
          <p:nvPr>
            <p:ph type="body" sz="quarter" idx="35" hasCustomPrompt="1"/>
          </p:nvPr>
        </p:nvSpPr>
        <p:spPr>
          <a:xfrm>
            <a:off x="12239738"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Sundhedsperson 03</a:t>
            </a:r>
          </a:p>
        </p:txBody>
      </p:sp>
      <p:sp>
        <p:nvSpPr>
          <p:cNvPr id="67" name="Pladsholder til billede 9">
            <a:extLst>
              <a:ext uri="{FF2B5EF4-FFF2-40B4-BE49-F238E27FC236}">
                <a16:creationId xmlns:a16="http://schemas.microsoft.com/office/drawing/2014/main" id="{0FC1C064-8D37-BF97-46DF-158769F63624}"/>
              </a:ext>
            </a:extLst>
          </p:cNvPr>
          <p:cNvSpPr>
            <a:spLocks noGrp="1"/>
          </p:cNvSpPr>
          <p:nvPr>
            <p:ph type="pic" sz="quarter" idx="38"/>
          </p:nvPr>
        </p:nvSpPr>
        <p:spPr>
          <a:xfrm>
            <a:off x="15634101" y="1741819"/>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68" name="Pladsholder til tekst 3">
            <a:extLst>
              <a:ext uri="{FF2B5EF4-FFF2-40B4-BE49-F238E27FC236}">
                <a16:creationId xmlns:a16="http://schemas.microsoft.com/office/drawing/2014/main" id="{7F523B00-C9B9-327C-51AD-B072C9D533EE}"/>
              </a:ext>
            </a:extLst>
          </p:cNvPr>
          <p:cNvSpPr>
            <a:spLocks noGrp="1"/>
          </p:cNvSpPr>
          <p:nvPr>
            <p:ph type="body" sz="quarter" idx="39" hasCustomPrompt="1"/>
          </p:nvPr>
        </p:nvSpPr>
        <p:spPr>
          <a:xfrm>
            <a:off x="15634101"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Piller</a:t>
            </a:r>
          </a:p>
        </p:txBody>
      </p:sp>
      <p:sp>
        <p:nvSpPr>
          <p:cNvPr id="69" name="Pladsholder til billede 9">
            <a:extLst>
              <a:ext uri="{FF2B5EF4-FFF2-40B4-BE49-F238E27FC236}">
                <a16:creationId xmlns:a16="http://schemas.microsoft.com/office/drawing/2014/main" id="{4B105CF1-15DE-D468-3D39-64CE06F0EFCF}"/>
              </a:ext>
            </a:extLst>
          </p:cNvPr>
          <p:cNvSpPr>
            <a:spLocks noGrp="1"/>
          </p:cNvSpPr>
          <p:nvPr>
            <p:ph type="pic" sz="quarter" idx="40"/>
          </p:nvPr>
        </p:nvSpPr>
        <p:spPr>
          <a:xfrm>
            <a:off x="15634101" y="5142680"/>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70" name="Pladsholder til tekst 3">
            <a:extLst>
              <a:ext uri="{FF2B5EF4-FFF2-40B4-BE49-F238E27FC236}">
                <a16:creationId xmlns:a16="http://schemas.microsoft.com/office/drawing/2014/main" id="{966D8AE4-8E44-EB36-FDEE-F3F9CA4AB4A0}"/>
              </a:ext>
            </a:extLst>
          </p:cNvPr>
          <p:cNvSpPr>
            <a:spLocks noGrp="1"/>
          </p:cNvSpPr>
          <p:nvPr>
            <p:ph type="body" sz="quarter" idx="41" hasCustomPrompt="1"/>
          </p:nvPr>
        </p:nvSpPr>
        <p:spPr>
          <a:xfrm>
            <a:off x="15634101"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Sygehus</a:t>
            </a:r>
          </a:p>
        </p:txBody>
      </p:sp>
      <p:sp>
        <p:nvSpPr>
          <p:cNvPr id="73" name="Pladsholder til billede 9">
            <a:extLst>
              <a:ext uri="{FF2B5EF4-FFF2-40B4-BE49-F238E27FC236}">
                <a16:creationId xmlns:a16="http://schemas.microsoft.com/office/drawing/2014/main" id="{857D9D0A-C5BB-4C27-939D-28A963F6E1A1}"/>
              </a:ext>
            </a:extLst>
          </p:cNvPr>
          <p:cNvSpPr>
            <a:spLocks noGrp="1"/>
          </p:cNvSpPr>
          <p:nvPr>
            <p:ph type="pic" sz="quarter" idx="44"/>
          </p:nvPr>
        </p:nvSpPr>
        <p:spPr>
          <a:xfrm>
            <a:off x="19028464" y="1741819"/>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74" name="Pladsholder til tekst 3">
            <a:extLst>
              <a:ext uri="{FF2B5EF4-FFF2-40B4-BE49-F238E27FC236}">
                <a16:creationId xmlns:a16="http://schemas.microsoft.com/office/drawing/2014/main" id="{D9F53114-717C-FBAB-36D9-BDDD71669144}"/>
              </a:ext>
            </a:extLst>
          </p:cNvPr>
          <p:cNvSpPr>
            <a:spLocks noGrp="1"/>
          </p:cNvSpPr>
          <p:nvPr>
            <p:ph type="body" sz="quarter" idx="45" hasCustomPrompt="1"/>
          </p:nvPr>
        </p:nvSpPr>
        <p:spPr>
          <a:xfrm>
            <a:off x="19028464"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Radiograf</a:t>
            </a:r>
          </a:p>
        </p:txBody>
      </p:sp>
      <p:sp>
        <p:nvSpPr>
          <p:cNvPr id="75" name="Pladsholder til billede 9">
            <a:extLst>
              <a:ext uri="{FF2B5EF4-FFF2-40B4-BE49-F238E27FC236}">
                <a16:creationId xmlns:a16="http://schemas.microsoft.com/office/drawing/2014/main" id="{DF6C4C3A-B476-1DB1-EF5D-2618A062A14A}"/>
              </a:ext>
            </a:extLst>
          </p:cNvPr>
          <p:cNvSpPr>
            <a:spLocks noGrp="1"/>
          </p:cNvSpPr>
          <p:nvPr>
            <p:ph type="pic" sz="quarter" idx="46"/>
          </p:nvPr>
        </p:nvSpPr>
        <p:spPr>
          <a:xfrm>
            <a:off x="19028464" y="5142680"/>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76" name="Pladsholder til tekst 3">
            <a:extLst>
              <a:ext uri="{FF2B5EF4-FFF2-40B4-BE49-F238E27FC236}">
                <a16:creationId xmlns:a16="http://schemas.microsoft.com/office/drawing/2014/main" id="{F2C0D60F-C0AF-A31A-D96D-7D0B8519C552}"/>
              </a:ext>
            </a:extLst>
          </p:cNvPr>
          <p:cNvSpPr>
            <a:spLocks noGrp="1"/>
          </p:cNvSpPr>
          <p:nvPr>
            <p:ph type="body" sz="quarter" idx="47" hasCustomPrompt="1"/>
          </p:nvPr>
        </p:nvSpPr>
        <p:spPr>
          <a:xfrm>
            <a:off x="19028464"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Sygeplejerske</a:t>
            </a:r>
          </a:p>
        </p:txBody>
      </p:sp>
      <p:pic>
        <p:nvPicPr>
          <p:cNvPr id="2" name="Grafik 1">
            <a:extLst>
              <a:ext uri="{FF2B5EF4-FFF2-40B4-BE49-F238E27FC236}">
                <a16:creationId xmlns:a16="http://schemas.microsoft.com/office/drawing/2014/main" id="{60F9B1F4-832B-6D92-F5F9-AD31DB99E71E}"/>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971741702"/>
      </p:ext>
    </p:extLst>
  </p:cSld>
  <p:clrMapOvr>
    <a:masterClrMapping/>
  </p:clrMapOvr>
  <p:transition spd="med"/>
  <p:extLst>
    <p:ext uri="{DCECCB84-F9BA-43D5-87BE-67443E8EF086}">
      <p15:sldGuideLst xmlns:p15="http://schemas.microsoft.com/office/powerpoint/2012/main">
        <p15:guide id="1" pos="126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reakerslide 01">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3AFFEA-B948-0199-6CCD-225F9A8AF08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sp>
        <p:nvSpPr>
          <p:cNvPr id="5" name="Titel 1">
            <a:extLst>
              <a:ext uri="{FF2B5EF4-FFF2-40B4-BE49-F238E27FC236}">
                <a16:creationId xmlns:a16="http://schemas.microsoft.com/office/drawing/2014/main" id="{A3753DA6-E648-B175-B692-B6CABBEFBA51}"/>
              </a:ext>
            </a:extLst>
          </p:cNvPr>
          <p:cNvSpPr>
            <a:spLocks noGrp="1"/>
          </p:cNvSpPr>
          <p:nvPr>
            <p:ph type="title" hasCustomPrompt="1"/>
          </p:nvPr>
        </p:nvSpPr>
        <p:spPr>
          <a:xfrm>
            <a:off x="1716441" y="4870598"/>
            <a:ext cx="11404136" cy="2210686"/>
          </a:xfrm>
        </p:spPr>
        <p:txBody>
          <a:bodyPr anchor="t">
            <a:noAutofit/>
          </a:bodyPr>
          <a:lstStyle>
            <a:lvl1pPr>
              <a:defRPr sz="16100">
                <a:solidFill>
                  <a:srgbClr val="FFFFFF"/>
                </a:solidFill>
              </a:defRPr>
            </a:lvl1pPr>
          </a:lstStyle>
          <a:p>
            <a:r>
              <a:rPr lang="da-DK" dirty="0"/>
              <a:t>Overskrift</a:t>
            </a:r>
          </a:p>
        </p:txBody>
      </p:sp>
    </p:spTree>
    <p:extLst>
      <p:ext uri="{BB962C8B-B14F-4D97-AF65-F5344CB8AC3E}">
        <p14:creationId xmlns:p14="http://schemas.microsoft.com/office/powerpoint/2010/main" val="23564906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reakerslide 02">
    <p:bg>
      <p:bgPr>
        <a:solidFill>
          <a:schemeClr val="bg1"/>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tx2"/>
                </a:solidFill>
              </a:defRPr>
            </a:lvl1pPr>
          </a:lstStyle>
          <a:p>
            <a:r>
              <a:rPr lang="da-DK" dirty="0"/>
              <a:t>Overskrift</a:t>
            </a:r>
          </a:p>
        </p:txBody>
      </p:sp>
      <p:sp>
        <p:nvSpPr>
          <p:cNvPr id="8" name="Pladsholder til tekst 3">
            <a:extLst>
              <a:ext uri="{FF2B5EF4-FFF2-40B4-BE49-F238E27FC236}">
                <a16:creationId xmlns:a16="http://schemas.microsoft.com/office/drawing/2014/main" id="{1B309867-A461-C1F7-8D70-5897F61CDA72}"/>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tx2"/>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14654770" y="5105743"/>
            <a:ext cx="9729230" cy="8140700"/>
          </a:xfrm>
          <a:prstGeom prst="rect">
            <a:avLst/>
          </a:prstGeom>
        </p:spPr>
      </p:pic>
      <p:pic>
        <p:nvPicPr>
          <p:cNvPr id="2" name="Grafik 1">
            <a:extLst>
              <a:ext uri="{FF2B5EF4-FFF2-40B4-BE49-F238E27FC236}">
                <a16:creationId xmlns:a16="http://schemas.microsoft.com/office/drawing/2014/main" id="{B9DC1A9D-38CB-93E7-22FB-ED5F592F64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07149822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kst m. billede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FD785-90DC-0259-68BB-0CFEC6EAC10B}"/>
              </a:ext>
            </a:extLst>
          </p:cNvPr>
          <p:cNvSpPr>
            <a:spLocks noGrp="1"/>
          </p:cNvSpPr>
          <p:nvPr>
            <p:ph type="title" hasCustomPrompt="1"/>
          </p:nvPr>
        </p:nvSpPr>
        <p:spPr>
          <a:xfrm>
            <a:off x="2027031" y="1409700"/>
            <a:ext cx="9124674" cy="4931466"/>
          </a:xfrm>
        </p:spPr>
        <p:txBody>
          <a:bodyPr anchor="t"/>
          <a:lstStyle/>
          <a:p>
            <a:r>
              <a:rPr lang="da-DK" dirty="0"/>
              <a:t>Overskrift</a:t>
            </a:r>
          </a:p>
        </p:txBody>
      </p:sp>
      <p:sp>
        <p:nvSpPr>
          <p:cNvPr id="4" name="Pladsholder til tekst 3">
            <a:extLst>
              <a:ext uri="{FF2B5EF4-FFF2-40B4-BE49-F238E27FC236}">
                <a16:creationId xmlns:a16="http://schemas.microsoft.com/office/drawing/2014/main" id="{505451AE-18CA-A0ED-4D0A-BD78BDF9CD10}"/>
              </a:ext>
            </a:extLst>
          </p:cNvPr>
          <p:cNvSpPr>
            <a:spLocks noGrp="1"/>
          </p:cNvSpPr>
          <p:nvPr>
            <p:ph type="body" sz="quarter" idx="14" hasCustomPrompt="1"/>
          </p:nvPr>
        </p:nvSpPr>
        <p:spPr>
          <a:xfrm>
            <a:off x="12968512" y="3307976"/>
            <a:ext cx="9323387" cy="9069080"/>
          </a:xfrm>
        </p:spPr>
        <p:txBody>
          <a:bodyPr>
            <a:noAutofit/>
          </a:bodyPr>
          <a:lstStyle>
            <a:lvl1pPr marL="342900" marR="0" indent="-342900" algn="l" defTabSz="825500" eaLnBrk="1" fontAlgn="auto" latinLnBrk="0" hangingPunct="1">
              <a:lnSpc>
                <a:spcPct val="120000"/>
              </a:lnSpc>
              <a:spcBef>
                <a:spcPts val="1800"/>
              </a:spcBef>
              <a:spcAft>
                <a:spcPts val="0"/>
              </a:spcAft>
              <a:buClr>
                <a:schemeClr val="accent1"/>
              </a:buClr>
              <a:buSzPct val="75000"/>
              <a:buFont typeface="Arial" panose="020B0604020202020204" pitchFamily="34" charset="0"/>
              <a:buChar char="•"/>
              <a:tabLst/>
              <a:defRPr sz="2800"/>
            </a:lvl1pPr>
            <a:lvl2pPr marL="635000" indent="0">
              <a:buNone/>
              <a:defRPr/>
            </a:lvl2pPr>
            <a:lvl3pPr marL="1270000" indent="0">
              <a:buNone/>
              <a:defRPr/>
            </a:lvl3pPr>
            <a:lvl4pPr marL="1905000" indent="0">
              <a:buNone/>
              <a:defRPr/>
            </a:lvl4pPr>
            <a:lvl5pPr marL="2540000"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2900" marR="0" lvl="0" indent="-34290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marL="342900" marR="0" lvl="0" indent="-34290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Char char="•"/>
              <a:tabLst/>
              <a:defRPr/>
            </a:pPr>
            <a:r>
              <a:rPr lang="da-DK" dirty="0" err="1"/>
              <a:t>ipsum</a:t>
            </a:r>
            <a:r>
              <a:rPr lang="da-DK" dirty="0"/>
              <a:t> </a:t>
            </a:r>
            <a:r>
              <a:rPr lang="da-DK" dirty="0" err="1"/>
              <a:t>dolor</a:t>
            </a:r>
            <a:r>
              <a:rPr lang="da-DK" dirty="0"/>
              <a:t> sit.</a:t>
            </a:r>
          </a:p>
        </p:txBody>
      </p:sp>
      <p:sp>
        <p:nvSpPr>
          <p:cNvPr id="15" name="Shape 39">
            <a:extLst>
              <a:ext uri="{FF2B5EF4-FFF2-40B4-BE49-F238E27FC236}">
                <a16:creationId xmlns:a16="http://schemas.microsoft.com/office/drawing/2014/main" id="{159BB480-901A-252C-ACA2-4125A5912F56}"/>
              </a:ext>
            </a:extLst>
          </p:cNvPr>
          <p:cNvSpPr>
            <a:spLocks noGrp="1"/>
          </p:cNvSpPr>
          <p:nvPr>
            <p:ph type="pic" sz="quarter" idx="13" hasCustomPrompt="1"/>
          </p:nvPr>
        </p:nvSpPr>
        <p:spPr>
          <a:xfrm>
            <a:off x="2024653" y="6889549"/>
            <a:ext cx="9112846" cy="512545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6000" b="1" i="0" baseline="0">
                <a:solidFill>
                  <a:schemeClr val="accent1"/>
                </a:solidFill>
                <a:latin typeface="+mn-lt"/>
              </a:defRPr>
            </a:lvl1pPr>
          </a:lstStyle>
          <a:p>
            <a:r>
              <a:rPr lang="da-DK" noProof="0" dirty="0"/>
              <a:t>INDSÆT</a:t>
            </a:r>
            <a:br>
              <a:rPr lang="da-DK" noProof="0" dirty="0"/>
            </a:br>
            <a:r>
              <a:rPr lang="de-DE" dirty="0"/>
              <a:t> BILLEDE</a:t>
            </a:r>
          </a:p>
        </p:txBody>
      </p:sp>
      <p:pic>
        <p:nvPicPr>
          <p:cNvPr id="3" name="Grafik 2">
            <a:extLst>
              <a:ext uri="{FF2B5EF4-FFF2-40B4-BE49-F238E27FC236}">
                <a16:creationId xmlns:a16="http://schemas.microsoft.com/office/drawing/2014/main" id="{881FCD54-8CB4-3183-DA01-D11C574C2A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75965109"/>
      </p:ext>
    </p:extLst>
  </p:cSld>
  <p:clrMapOvr>
    <a:overrideClrMapping bg1="dk1" tx1="lt1" bg2="dk2" tx2="lt2" accent1="accent1" accent2="accent2" accent3="accent3" accent4="accent4" accent5="accent5" accent6="accent6" hlink="hlink" folHlink="folHlink"/>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slide 03">
    <p:bg>
      <p:bgPr>
        <a:solidFill>
          <a:schemeClr val="bg2"/>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5E86870-20D4-309B-B82A-48775F9E97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4229235" y="4870598"/>
            <a:ext cx="10010677" cy="8215310"/>
          </a:xfrm>
          <a:prstGeom prst="rect">
            <a:avLst/>
          </a:prstGeom>
        </p:spPr>
      </p:pic>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accent1"/>
                </a:solidFill>
              </a:defRPr>
            </a:lvl1pPr>
          </a:lstStyle>
          <a:p>
            <a:r>
              <a:rPr lang="da-DK" dirty="0"/>
              <a:t>Overskrift</a:t>
            </a:r>
          </a:p>
        </p:txBody>
      </p:sp>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716441"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accent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91667853-52CB-CDDF-7DE9-F6F098F4D5D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50085414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BF3DC-CDD9-57CA-8373-214D64F56A66}"/>
              </a:ext>
            </a:extLst>
          </p:cNvPr>
          <p:cNvSpPr>
            <a:spLocks noGrp="1"/>
          </p:cNvSpPr>
          <p:nvPr>
            <p:ph type="title" hasCustomPrompt="1"/>
          </p:nvPr>
        </p:nvSpPr>
        <p:spPr>
          <a:xfrm>
            <a:off x="1716441" y="4870598"/>
            <a:ext cx="11404136" cy="2210686"/>
          </a:xfrm>
        </p:spPr>
        <p:txBody>
          <a:bodyPr anchor="t">
            <a:noAutofit/>
          </a:bodyPr>
          <a:lstStyle>
            <a:lvl1pPr>
              <a:defRPr sz="16100">
                <a:solidFill>
                  <a:schemeClr val="tx2"/>
                </a:solidFill>
              </a:defRPr>
            </a:lvl1pPr>
          </a:lstStyle>
          <a:p>
            <a:r>
              <a:rPr lang="da-DK" dirty="0"/>
              <a:t>Overskrift</a:t>
            </a:r>
          </a:p>
        </p:txBody>
      </p:sp>
      <p:pic>
        <p:nvPicPr>
          <p:cNvPr id="4" name="Billede 3">
            <a:extLst>
              <a:ext uri="{FF2B5EF4-FFF2-40B4-BE49-F238E27FC236}">
                <a16:creationId xmlns:a16="http://schemas.microsoft.com/office/drawing/2014/main" id="{45466C41-0CEB-F353-04DB-E69A0F3FE3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248281" y="3419299"/>
            <a:ext cx="10223500" cy="8140700"/>
          </a:xfrm>
          <a:prstGeom prst="rect">
            <a:avLst/>
          </a:prstGeom>
        </p:spPr>
      </p:pic>
      <p:sp>
        <p:nvSpPr>
          <p:cNvPr id="10" name="Pladsholder til tekst 3">
            <a:extLst>
              <a:ext uri="{FF2B5EF4-FFF2-40B4-BE49-F238E27FC236}">
                <a16:creationId xmlns:a16="http://schemas.microsoft.com/office/drawing/2014/main" id="{09608A73-D13C-CC20-1D6A-BF96D6205D61}"/>
              </a:ext>
            </a:extLst>
          </p:cNvPr>
          <p:cNvSpPr>
            <a:spLocks noGrp="1"/>
          </p:cNvSpPr>
          <p:nvPr>
            <p:ph type="body" sz="quarter" idx="15" hasCustomPrompt="1"/>
          </p:nvPr>
        </p:nvSpPr>
        <p:spPr>
          <a:xfrm>
            <a:off x="1692843" y="7581210"/>
            <a:ext cx="11066227" cy="1988091"/>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a:solidFill>
                  <a:schemeClr val="tx2"/>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Klik for at redigere teksttypografierne i mastere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r>
              <a:rPr lang="da-DK" dirty="0"/>
              <a:t>.</a:t>
            </a:r>
          </a:p>
          <a:p>
            <a:pPr lvl="0"/>
            <a:endParaRPr lang="da-DK" dirty="0"/>
          </a:p>
        </p:txBody>
      </p:sp>
      <p:pic>
        <p:nvPicPr>
          <p:cNvPr id="3" name="Grafik 2">
            <a:extLst>
              <a:ext uri="{FF2B5EF4-FFF2-40B4-BE49-F238E27FC236}">
                <a16:creationId xmlns:a16="http://schemas.microsoft.com/office/drawing/2014/main" id="{D79749E6-BE95-7629-4E1E-B912360EA2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13338696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itatslide 02">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4073D49-D0DC-9235-357F-95FAAC51F5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3" name="Pladsholder til tekst 2">
            <a:extLst>
              <a:ext uri="{FF2B5EF4-FFF2-40B4-BE49-F238E27FC236}">
                <a16:creationId xmlns:a16="http://schemas.microsoft.com/office/drawing/2014/main" id="{E93C51B3-AF1A-A5B1-F995-84F7435EE6C5}"/>
              </a:ext>
            </a:extLst>
          </p:cNvPr>
          <p:cNvSpPr>
            <a:spLocks noGrp="1"/>
          </p:cNvSpPr>
          <p:nvPr>
            <p:ph type="body" sz="quarter" idx="15" hasCustomPrompt="1"/>
          </p:nvPr>
        </p:nvSpPr>
        <p:spPr>
          <a:xfrm>
            <a:off x="2273330" y="5370768"/>
            <a:ext cx="14050592" cy="3200586"/>
          </a:xfrm>
        </p:spPr>
        <p:txBody>
          <a:bodyPr>
            <a:normAutofit/>
          </a:bodyPr>
          <a:lstStyle>
            <a:lvl1pPr marL="0" indent="0">
              <a:buFontTx/>
              <a:buNone/>
              <a:defRPr sz="4800" b="1" i="1">
                <a:solidFill>
                  <a:srgbClr val="FFFFFF"/>
                </a:solidFill>
                <a:latin typeface="+mn-lt"/>
              </a:defRPr>
            </a:lvl1pPr>
          </a:lstStyle>
          <a:p>
            <a:pPr lvl="0"/>
            <a:r>
              <a:rPr lang="da-DK" dirty="0"/>
              <a:t>Indsæt citat.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labore</a:t>
            </a:r>
            <a:r>
              <a:rPr lang="da-DK" dirty="0"/>
              <a:t> </a:t>
            </a:r>
            <a:r>
              <a:rPr lang="da-DK" dirty="0" err="1"/>
              <a:t>etodre</a:t>
            </a:r>
            <a:r>
              <a:rPr lang="da-DK" dirty="0"/>
              <a:t> </a:t>
            </a:r>
            <a:r>
              <a:rPr lang="da-DK" dirty="0" err="1"/>
              <a:t>dolore</a:t>
            </a:r>
            <a:r>
              <a:rPr lang="da-DK" dirty="0"/>
              <a:t> fon </a:t>
            </a:r>
            <a:r>
              <a:rPr lang="da-DK" dirty="0" err="1"/>
              <a:t>magna</a:t>
            </a:r>
            <a:r>
              <a:rPr lang="da-DK" dirty="0"/>
              <a:t> </a:t>
            </a:r>
            <a:r>
              <a:rPr lang="da-DK" dirty="0" err="1"/>
              <a:t>aliquyam</a:t>
            </a:r>
            <a:r>
              <a:rPr lang="da-DK" dirty="0"/>
              <a:t> </a:t>
            </a:r>
            <a:r>
              <a:rPr lang="da-DK" dirty="0" err="1"/>
              <a:t>desando</a:t>
            </a:r>
            <a:r>
              <a:rPr lang="da-DK" dirty="0"/>
              <a:t> </a:t>
            </a:r>
            <a:r>
              <a:rPr lang="da-DK" dirty="0" err="1"/>
              <a:t>greadon</a:t>
            </a:r>
            <a:endParaRPr lang="da-DK" dirty="0"/>
          </a:p>
        </p:txBody>
      </p:sp>
      <p:sp>
        <p:nvSpPr>
          <p:cNvPr id="7" name="Pladsholder til tekst 2">
            <a:extLst>
              <a:ext uri="{FF2B5EF4-FFF2-40B4-BE49-F238E27FC236}">
                <a16:creationId xmlns:a16="http://schemas.microsoft.com/office/drawing/2014/main" id="{74B1BC4D-4643-5D06-1C6D-06E2DCE33767}"/>
              </a:ext>
            </a:extLst>
          </p:cNvPr>
          <p:cNvSpPr>
            <a:spLocks noGrp="1"/>
          </p:cNvSpPr>
          <p:nvPr>
            <p:ph type="body" sz="quarter" idx="16" hasCustomPrompt="1"/>
          </p:nvPr>
        </p:nvSpPr>
        <p:spPr>
          <a:xfrm>
            <a:off x="7462443" y="8601928"/>
            <a:ext cx="8952097" cy="1009951"/>
          </a:xfrm>
        </p:spPr>
        <p:txBody>
          <a:bodyPr>
            <a:normAutofit/>
          </a:bodyPr>
          <a:lstStyle>
            <a:lvl1pPr marL="0" indent="0" algn="r">
              <a:buFontTx/>
              <a:buNone/>
              <a:defRPr sz="2800" b="1" i="0">
                <a:solidFill>
                  <a:srgbClr val="FFFFFF"/>
                </a:solidFill>
                <a:latin typeface="+mn-lt"/>
              </a:defRPr>
            </a:lvl1pPr>
          </a:lstStyle>
          <a:p>
            <a:pPr lvl="0"/>
            <a:r>
              <a:rPr lang="da-DK" dirty="0"/>
              <a:t>- Navn Navnesen, 68 år</a:t>
            </a:r>
          </a:p>
        </p:txBody>
      </p:sp>
      <p:sp>
        <p:nvSpPr>
          <p:cNvPr id="5" name="Titel 1">
            <a:extLst>
              <a:ext uri="{FF2B5EF4-FFF2-40B4-BE49-F238E27FC236}">
                <a16:creationId xmlns:a16="http://schemas.microsoft.com/office/drawing/2014/main" id="{5B92D3C8-AA70-C0CA-5C3D-0B5FFE2EEFBB}"/>
              </a:ext>
            </a:extLst>
          </p:cNvPr>
          <p:cNvSpPr txBox="1">
            <a:spLocks/>
          </p:cNvSpPr>
          <p:nvPr userDrawn="1"/>
        </p:nvSpPr>
        <p:spPr>
          <a:xfrm>
            <a:off x="2073343" y="3185284"/>
            <a:ext cx="2262684" cy="4188910"/>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ma14="http://schemas.microsoft.com/office/mac/drawingml/2011/main" val="1"/>
            </a:ext>
          </a:extLst>
        </p:spPr>
        <p:txBody>
          <a:bodyPr lIns="50800" tIns="50800" rIns="50800" bIns="50800" anchor="t">
            <a:normAutofit/>
          </a:bodyPr>
          <a:lstStyle>
            <a:lvl1pPr marL="0" marR="0" indent="0" algn="l" defTabSz="825500" rtl="0" latinLnBrk="0">
              <a:lnSpc>
                <a:spcPct val="80000"/>
              </a:lnSpc>
              <a:spcBef>
                <a:spcPts val="0"/>
              </a:spcBef>
              <a:spcAft>
                <a:spcPts val="0"/>
              </a:spcAft>
              <a:buClrTx/>
              <a:buSzTx/>
              <a:buFontTx/>
              <a:buNone/>
              <a:tabLst/>
              <a:defRPr sz="13400" b="1" i="0" u="none" strike="noStrike" cap="none" spc="560" baseline="0">
                <a:ln>
                  <a:noFill/>
                </a:ln>
                <a:solidFill>
                  <a:schemeClr val="accent2"/>
                </a:solidFill>
                <a:uFillTx/>
                <a:latin typeface="+mn-lt"/>
                <a:ea typeface="+mj-ea"/>
                <a:cs typeface="+mj-cs"/>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a:lstStyle>
          <a:p>
            <a:pPr hangingPunct="1"/>
            <a:r>
              <a:rPr lang="da-DK" sz="30000" dirty="0">
                <a:solidFill>
                  <a:srgbClr val="FFFFFF"/>
                </a:solidFill>
              </a:rPr>
              <a:t>”</a:t>
            </a:r>
          </a:p>
        </p:txBody>
      </p:sp>
    </p:spTree>
    <p:extLst>
      <p:ext uri="{BB962C8B-B14F-4D97-AF65-F5344CB8AC3E}">
        <p14:creationId xmlns:p14="http://schemas.microsoft.com/office/powerpoint/2010/main" val="129572255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ks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B08E095-67D3-6871-0A7F-D2ED8ED9D93A}"/>
              </a:ext>
            </a:extLst>
          </p:cNvPr>
          <p:cNvSpPr>
            <a:spLocks noGrp="1"/>
          </p:cNvSpPr>
          <p:nvPr>
            <p:ph type="title" hasCustomPrompt="1"/>
          </p:nvPr>
        </p:nvSpPr>
        <p:spPr>
          <a:xfrm>
            <a:off x="2027031" y="2906486"/>
            <a:ext cx="9124674" cy="3102428"/>
          </a:xfrm>
        </p:spPr>
        <p:txBody>
          <a:bodyPr anchor="t"/>
          <a:lstStyle>
            <a:lvl1pPr>
              <a:defRPr>
                <a:solidFill>
                  <a:srgbClr val="212121"/>
                </a:solidFill>
              </a:defRPr>
            </a:lvl1pPr>
          </a:lstStyle>
          <a:p>
            <a:r>
              <a:rPr lang="da-DK" dirty="0"/>
              <a:t>Sundhed</a:t>
            </a:r>
            <a:br>
              <a:rPr lang="da-DK" dirty="0"/>
            </a:br>
            <a:r>
              <a:rPr lang="da-DK" dirty="0"/>
              <a:t>Sikkerhed</a:t>
            </a:r>
          </a:p>
        </p:txBody>
      </p:sp>
      <p:sp>
        <p:nvSpPr>
          <p:cNvPr id="7" name="Pladsholder til tekst 3">
            <a:extLst>
              <a:ext uri="{FF2B5EF4-FFF2-40B4-BE49-F238E27FC236}">
                <a16:creationId xmlns:a16="http://schemas.microsoft.com/office/drawing/2014/main" id="{3EC2CB61-D193-7FFB-949F-611C687CCABA}"/>
              </a:ext>
            </a:extLst>
          </p:cNvPr>
          <p:cNvSpPr>
            <a:spLocks noGrp="1"/>
          </p:cNvSpPr>
          <p:nvPr>
            <p:ph type="body" sz="quarter" idx="15" hasCustomPrompt="1"/>
          </p:nvPr>
        </p:nvSpPr>
        <p:spPr>
          <a:xfrm>
            <a:off x="2051046" y="6542786"/>
            <a:ext cx="17986242" cy="5543197"/>
          </a:xfrm>
        </p:spPr>
        <p:txBody>
          <a:bodyPr>
            <a:normAutofit/>
          </a:bodyPr>
          <a:lstStyle>
            <a:lvl1pPr marL="0" marR="0" indent="0" algn="l" defTabSz="825500" eaLnBrk="1" fontAlgn="auto" latinLnBrk="0" hangingPunct="1">
              <a:lnSpc>
                <a:spcPct val="120000"/>
              </a:lnSpc>
              <a:spcBef>
                <a:spcPts val="5200"/>
              </a:spcBef>
              <a:spcAft>
                <a:spcPts val="0"/>
              </a:spcAft>
              <a:buClr>
                <a:schemeClr val="accent1"/>
              </a:buClr>
              <a:buSzPct val="75000"/>
              <a:buFont typeface="Arial" panose="020B0604020202020204" pitchFamily="34" charset="0"/>
              <a:buNone/>
              <a:tabLst/>
              <a:defRPr sz="28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Klik for at redigere teksttypografierne i mastere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 </a:t>
            </a:r>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a:p>
            <a:pPr lvl="0"/>
            <a:r>
              <a:rPr lang="da-DK" dirty="0" err="1"/>
              <a:t>Orem</a:t>
            </a:r>
            <a:r>
              <a:rPr lang="da-DK" dirty="0"/>
              <a:t> </a:t>
            </a:r>
            <a:r>
              <a:rPr lang="da-DK" dirty="0" err="1"/>
              <a:t>eso</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Farna</a:t>
            </a:r>
            <a:r>
              <a:rPr lang="da-DK" dirty="0"/>
              <a:t> </a:t>
            </a:r>
            <a:r>
              <a:rPr lang="da-DK" dirty="0" err="1"/>
              <a:t>mro</a:t>
            </a:r>
            <a:r>
              <a:rPr lang="da-DK" dirty="0"/>
              <a:t> </a:t>
            </a:r>
            <a:r>
              <a:rPr lang="da-DK" dirty="0" err="1"/>
              <a:t>deras</a:t>
            </a:r>
            <a:r>
              <a:rPr lang="da-DK" dirty="0"/>
              <a:t> </a:t>
            </a:r>
            <a:r>
              <a:rPr lang="da-DK" dirty="0" err="1"/>
              <a:t>consetetur</a:t>
            </a:r>
            <a:r>
              <a:rPr lang="da-DK" dirty="0"/>
              <a:t> </a:t>
            </a:r>
            <a:r>
              <a:rPr lang="da-DK" dirty="0" err="1"/>
              <a:t>sadipscing</a:t>
            </a:r>
            <a:r>
              <a:rPr lang="da-DK" dirty="0"/>
              <a:t> elitromas. </a:t>
            </a:r>
            <a:r>
              <a:rPr lang="da-DK" dirty="0" err="1"/>
              <a:t>Sed</a:t>
            </a:r>
            <a:r>
              <a:rPr lang="da-DK" dirty="0"/>
              <a:t> diam </a:t>
            </a:r>
            <a:r>
              <a:rPr lang="da-DK" dirty="0" err="1"/>
              <a:t>dnie</a:t>
            </a:r>
            <a:r>
              <a:rPr lang="da-DK" dirty="0"/>
              <a:t> </a:t>
            </a:r>
            <a:r>
              <a:rPr lang="da-DK" dirty="0" err="1"/>
              <a:t>nonumy</a:t>
            </a:r>
            <a:r>
              <a:rPr lang="da-DK" dirty="0"/>
              <a:t> </a:t>
            </a:r>
            <a:r>
              <a:rPr lang="da-DK" dirty="0" err="1"/>
              <a:t>eirmod</a:t>
            </a:r>
            <a:r>
              <a:rPr lang="da-DK" dirty="0"/>
              <a:t> </a:t>
            </a:r>
            <a:r>
              <a:rPr lang="da-DK" dirty="0" err="1"/>
              <a:t>tempor</a:t>
            </a:r>
            <a:r>
              <a:rPr lang="da-DK" dirty="0"/>
              <a:t> </a:t>
            </a:r>
            <a:r>
              <a:rPr lang="da-DK" dirty="0" err="1"/>
              <a:t>invidunt</a:t>
            </a:r>
            <a:r>
              <a:rPr lang="da-DK" dirty="0"/>
              <a:t> ut</a:t>
            </a:r>
          </a:p>
        </p:txBody>
      </p:sp>
      <p:pic>
        <p:nvPicPr>
          <p:cNvPr id="2" name="Grafik 1">
            <a:extLst>
              <a:ext uri="{FF2B5EF4-FFF2-40B4-BE49-F238E27FC236}">
                <a16:creationId xmlns:a16="http://schemas.microsoft.com/office/drawing/2014/main" id="{6DC8C462-C6A5-FFB0-3743-DE3B89F1E9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64493621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Afslutningsslide 01">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7578BD1-FBBB-4BA3-95AB-8A793A75881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89999" y="5305249"/>
            <a:ext cx="9729230" cy="8140700"/>
          </a:xfrm>
          <a:prstGeom prst="rect">
            <a:avLst/>
          </a:prstGeom>
        </p:spPr>
      </p:pic>
      <p:sp>
        <p:nvSpPr>
          <p:cNvPr id="7" name="Titel 1">
            <a:extLst>
              <a:ext uri="{FF2B5EF4-FFF2-40B4-BE49-F238E27FC236}">
                <a16:creationId xmlns:a16="http://schemas.microsoft.com/office/drawing/2014/main" id="{CFBDFC18-3BF7-D0D0-D6FD-F2CFB4387273}"/>
              </a:ext>
            </a:extLst>
          </p:cNvPr>
          <p:cNvSpPr>
            <a:spLocks noGrp="1"/>
          </p:cNvSpPr>
          <p:nvPr>
            <p:ph type="title" hasCustomPrompt="1"/>
          </p:nvPr>
        </p:nvSpPr>
        <p:spPr>
          <a:xfrm>
            <a:off x="1716440" y="4870598"/>
            <a:ext cx="14204877" cy="2210686"/>
          </a:xfrm>
        </p:spPr>
        <p:txBody>
          <a:bodyPr anchor="t">
            <a:noAutofit/>
          </a:bodyPr>
          <a:lstStyle>
            <a:lvl1pPr>
              <a:defRPr sz="16100">
                <a:solidFill>
                  <a:schemeClr val="accent1"/>
                </a:solidFill>
              </a:defRPr>
            </a:lvl1pPr>
          </a:lstStyle>
          <a:p>
            <a:r>
              <a:rPr lang="da-DK" dirty="0"/>
              <a:t>Spørgsmål?</a:t>
            </a:r>
          </a:p>
        </p:txBody>
      </p:sp>
      <p:pic>
        <p:nvPicPr>
          <p:cNvPr id="2" name="Grafik 1">
            <a:extLst>
              <a:ext uri="{FF2B5EF4-FFF2-40B4-BE49-F238E27FC236}">
                <a16:creationId xmlns:a16="http://schemas.microsoft.com/office/drawing/2014/main" id="{1596C793-220E-DBC7-29EC-656BC7D55A9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384970101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Afslutningsslide 01">
    <p:bg>
      <p:bgPr>
        <a:solidFill>
          <a:schemeClr val="accent6"/>
        </a:solidFill>
        <a:effectLst/>
      </p:bgPr>
    </p:bg>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0662EDE-DAA6-2184-B0B6-407326C088F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341601" y="4742660"/>
            <a:ext cx="10724347" cy="8973340"/>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6357213"/>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1" y="7422777"/>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1" y="8095130"/>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chemeClr val="bg1"/>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1" y="4098867"/>
            <a:ext cx="11404136" cy="2210686"/>
          </a:xfrm>
        </p:spPr>
        <p:txBody>
          <a:bodyPr anchor="t">
            <a:noAutofit/>
          </a:bodyPr>
          <a:lstStyle>
            <a:lvl1pPr>
              <a:defRPr sz="16100">
                <a:solidFill>
                  <a:schemeClr val="bg1"/>
                </a:solidFill>
              </a:defRPr>
            </a:lvl1pPr>
          </a:lstStyle>
          <a:p>
            <a:r>
              <a:rPr lang="da-DK" dirty="0"/>
              <a:t>Kontakt</a:t>
            </a:r>
          </a:p>
        </p:txBody>
      </p:sp>
      <p:pic>
        <p:nvPicPr>
          <p:cNvPr id="2" name="Grafik 1">
            <a:extLst>
              <a:ext uri="{FF2B5EF4-FFF2-40B4-BE49-F238E27FC236}">
                <a16:creationId xmlns:a16="http://schemas.microsoft.com/office/drawing/2014/main" id="{9F700E4D-3C09-6A2C-C3BF-2C713C0A14C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47032335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Afslutningsslide 01">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4AF8D8-684E-A7BB-D258-42CB431D037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7601" y="881545"/>
            <a:ext cx="11805064" cy="11792148"/>
          </a:xfrm>
          <a:prstGeom prst="rect">
            <a:avLst/>
          </a:prstGeom>
        </p:spPr>
      </p:pic>
      <p:sp>
        <p:nvSpPr>
          <p:cNvPr id="6" name="Pladsholder til tekst 3">
            <a:extLst>
              <a:ext uri="{FF2B5EF4-FFF2-40B4-BE49-F238E27FC236}">
                <a16:creationId xmlns:a16="http://schemas.microsoft.com/office/drawing/2014/main" id="{D11FF129-C23B-6E8D-9119-AEA3162E9F2B}"/>
              </a:ext>
            </a:extLst>
          </p:cNvPr>
          <p:cNvSpPr>
            <a:spLocks noGrp="1"/>
          </p:cNvSpPr>
          <p:nvPr>
            <p:ph type="body" sz="quarter" idx="15" hasCustomPrompt="1"/>
          </p:nvPr>
        </p:nvSpPr>
        <p:spPr>
          <a:xfrm>
            <a:off x="1716441" y="6357213"/>
            <a:ext cx="17808688" cy="1065563"/>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5000" i="0">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Navn</a:t>
            </a:r>
          </a:p>
          <a:p>
            <a:pPr lvl="0"/>
            <a:endParaRPr lang="da-DK" dirty="0"/>
          </a:p>
        </p:txBody>
      </p:sp>
      <p:sp>
        <p:nvSpPr>
          <p:cNvPr id="7" name="Pladsholder til tekst 3">
            <a:extLst>
              <a:ext uri="{FF2B5EF4-FFF2-40B4-BE49-F238E27FC236}">
                <a16:creationId xmlns:a16="http://schemas.microsoft.com/office/drawing/2014/main" id="{55F93FA6-9748-C960-3C3E-B467894F4467}"/>
              </a:ext>
            </a:extLst>
          </p:cNvPr>
          <p:cNvSpPr>
            <a:spLocks noGrp="1"/>
          </p:cNvSpPr>
          <p:nvPr>
            <p:ph type="body" sz="quarter" idx="16" hasCustomPrompt="1"/>
          </p:nvPr>
        </p:nvSpPr>
        <p:spPr>
          <a:xfrm>
            <a:off x="1716441" y="7422777"/>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Mail</a:t>
            </a:r>
          </a:p>
          <a:p>
            <a:pPr lvl="0"/>
            <a:endParaRPr lang="da-DK" dirty="0"/>
          </a:p>
        </p:txBody>
      </p:sp>
      <p:sp>
        <p:nvSpPr>
          <p:cNvPr id="8" name="Pladsholder til tekst 3">
            <a:extLst>
              <a:ext uri="{FF2B5EF4-FFF2-40B4-BE49-F238E27FC236}">
                <a16:creationId xmlns:a16="http://schemas.microsoft.com/office/drawing/2014/main" id="{08281791-C26E-D162-D016-E5364B2D48E7}"/>
              </a:ext>
            </a:extLst>
          </p:cNvPr>
          <p:cNvSpPr>
            <a:spLocks noGrp="1"/>
          </p:cNvSpPr>
          <p:nvPr>
            <p:ph type="body" sz="quarter" idx="17" hasCustomPrompt="1"/>
          </p:nvPr>
        </p:nvSpPr>
        <p:spPr>
          <a:xfrm>
            <a:off x="1716441" y="8095130"/>
            <a:ext cx="17808688" cy="656590"/>
          </a:xfrm>
        </p:spPr>
        <p:txBody>
          <a:bodyPr/>
          <a:lstStyle>
            <a:lvl1pPr marL="0" marR="0" indent="0" algn="l" defTabSz="825500" eaLnBrk="1" fontAlgn="auto" latinLnBrk="0" hangingPunct="1">
              <a:lnSpc>
                <a:spcPct val="120000"/>
              </a:lnSpc>
              <a:spcBef>
                <a:spcPts val="5200"/>
              </a:spcBef>
              <a:spcAft>
                <a:spcPts val="0"/>
              </a:spcAft>
              <a:buClr>
                <a:schemeClr val="accent1"/>
              </a:buClr>
              <a:buSzPct val="75000"/>
              <a:buFontTx/>
              <a:buNone/>
              <a:tabLst/>
              <a:defRPr sz="3200" i="1">
                <a:solidFill>
                  <a:srgbClr val="FFFFFF"/>
                </a:solidFill>
              </a:defRPr>
            </a:lvl1pPr>
            <a:lvl2pPr marL="635000" indent="0">
              <a:buNone/>
              <a:defRPr/>
            </a:lvl2pPr>
            <a:lvl3pPr marL="1270000" indent="0">
              <a:buNone/>
              <a:defRPr/>
            </a:lvl3pPr>
            <a:lvl4pPr marL="1905000" indent="0">
              <a:buNone/>
              <a:defRPr/>
            </a:lvl4pPr>
            <a:lvl5pPr marL="2540000" indent="0">
              <a:buNone/>
              <a:defRPr/>
            </a:lvl5pPr>
          </a:lstStyle>
          <a:p>
            <a:pPr marL="0" marR="0" lvl="0" indent="0" algn="l" defTabSz="825500" eaLnBrk="1" fontAlgn="auto" latinLnBrk="0" hangingPunct="1">
              <a:lnSpc>
                <a:spcPct val="120000"/>
              </a:lnSpc>
              <a:spcBef>
                <a:spcPts val="5200"/>
              </a:spcBef>
              <a:spcAft>
                <a:spcPts val="0"/>
              </a:spcAft>
              <a:buClr>
                <a:schemeClr val="accent1"/>
              </a:buClr>
              <a:buSzPct val="75000"/>
              <a:buFontTx/>
              <a:buNone/>
              <a:tabLst/>
              <a:defRPr/>
            </a:pPr>
            <a:r>
              <a:rPr lang="da-DK" dirty="0"/>
              <a:t>Telefon</a:t>
            </a:r>
          </a:p>
          <a:p>
            <a:pPr lvl="0"/>
            <a:endParaRPr lang="da-DK" dirty="0"/>
          </a:p>
        </p:txBody>
      </p:sp>
      <p:sp>
        <p:nvSpPr>
          <p:cNvPr id="10" name="Titel 1">
            <a:extLst>
              <a:ext uri="{FF2B5EF4-FFF2-40B4-BE49-F238E27FC236}">
                <a16:creationId xmlns:a16="http://schemas.microsoft.com/office/drawing/2014/main" id="{67DBD8A6-F350-CCE0-4E65-F327AB4D0A14}"/>
              </a:ext>
            </a:extLst>
          </p:cNvPr>
          <p:cNvSpPr>
            <a:spLocks noGrp="1"/>
          </p:cNvSpPr>
          <p:nvPr>
            <p:ph type="title" hasCustomPrompt="1"/>
          </p:nvPr>
        </p:nvSpPr>
        <p:spPr>
          <a:xfrm>
            <a:off x="1716441" y="4098867"/>
            <a:ext cx="11404136" cy="2210686"/>
          </a:xfrm>
        </p:spPr>
        <p:txBody>
          <a:bodyPr anchor="t">
            <a:noAutofit/>
          </a:bodyPr>
          <a:lstStyle>
            <a:lvl1pPr>
              <a:defRPr sz="16100">
                <a:solidFill>
                  <a:srgbClr val="FFFFFF"/>
                </a:solidFill>
              </a:defRPr>
            </a:lvl1pPr>
          </a:lstStyle>
          <a:p>
            <a:r>
              <a:rPr lang="da-DK" dirty="0"/>
              <a:t>Kontakt</a:t>
            </a:r>
          </a:p>
        </p:txBody>
      </p:sp>
    </p:spTree>
    <p:extLst>
      <p:ext uri="{BB962C8B-B14F-4D97-AF65-F5344CB8AC3E}">
        <p14:creationId xmlns:p14="http://schemas.microsoft.com/office/powerpoint/2010/main" val="90491490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Afslutningsslide 01">
    <p:bg>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5E10E4-5BC7-852A-BEF4-68C1088F7BC9}"/>
              </a:ext>
            </a:extLst>
          </p:cNvPr>
          <p:cNvSpPr>
            <a:spLocks noGrp="1"/>
          </p:cNvSpPr>
          <p:nvPr>
            <p:ph type="title" hasCustomPrompt="1"/>
          </p:nvPr>
        </p:nvSpPr>
        <p:spPr>
          <a:xfrm>
            <a:off x="1716441" y="4098866"/>
            <a:ext cx="17270806" cy="5233393"/>
          </a:xfrm>
        </p:spPr>
        <p:txBody>
          <a:bodyPr anchor="t">
            <a:noAutofit/>
          </a:bodyPr>
          <a:lstStyle>
            <a:lvl1pPr>
              <a:defRPr sz="16100">
                <a:solidFill>
                  <a:srgbClr val="FFFFFF"/>
                </a:solidFill>
              </a:defRPr>
            </a:lvl1pPr>
          </a:lstStyle>
          <a:p>
            <a:r>
              <a:rPr lang="da-DK" dirty="0"/>
              <a:t>Andet</a:t>
            </a:r>
            <a:br>
              <a:rPr lang="da-DK" dirty="0"/>
            </a:br>
            <a:endParaRPr lang="da-DK" dirty="0"/>
          </a:p>
        </p:txBody>
      </p:sp>
      <p:pic>
        <p:nvPicPr>
          <p:cNvPr id="2" name="Grafik 1">
            <a:extLst>
              <a:ext uri="{FF2B5EF4-FFF2-40B4-BE49-F238E27FC236}">
                <a16:creationId xmlns:a16="http://schemas.microsoft.com/office/drawing/2014/main" id="{B6D63FF1-2713-8049-A120-15904C53D0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77466843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kst m. billede 04">
    <p:spTree>
      <p:nvGrpSpPr>
        <p:cNvPr id="1" name=""/>
        <p:cNvGrpSpPr/>
        <p:nvPr/>
      </p:nvGrpSpPr>
      <p:grpSpPr>
        <a:xfrm>
          <a:off x="0" y="0"/>
          <a:ext cx="0" cy="0"/>
          <a:chOff x="0" y="0"/>
          <a:chExt cx="0" cy="0"/>
        </a:xfrm>
      </p:grpSpPr>
      <p:sp>
        <p:nvSpPr>
          <p:cNvPr id="6" name="Shape 39">
            <a:extLst>
              <a:ext uri="{FF2B5EF4-FFF2-40B4-BE49-F238E27FC236}">
                <a16:creationId xmlns:a16="http://schemas.microsoft.com/office/drawing/2014/main" id="{BAC07724-CDF6-8BEB-C3E6-0EF79AED769D}"/>
              </a:ext>
            </a:extLst>
          </p:cNvPr>
          <p:cNvSpPr>
            <a:spLocks noGrp="1"/>
          </p:cNvSpPr>
          <p:nvPr>
            <p:ph type="pic" sz="quarter" idx="14" hasCustomPrompt="1"/>
          </p:nvPr>
        </p:nvSpPr>
        <p:spPr>
          <a:xfrm>
            <a:off x="0" y="1102659"/>
            <a:ext cx="10226842" cy="12613341"/>
          </a:xfrm>
          <a:prstGeom prst="rect">
            <a:avLst/>
          </a:prstGeom>
          <a:solidFill>
            <a:schemeClr val="bg2"/>
          </a:solidFill>
        </p:spPr>
        <p:txBody>
          <a:bodyPr lIns="864000" tIns="251999" rIns="864000" bIns="396000" anchor="b">
            <a:noAutofit/>
          </a:bodyPr>
          <a:lstStyle>
            <a:lvl1pPr marL="0" indent="0" algn="r">
              <a:lnSpc>
                <a:spcPct val="100000"/>
              </a:lnSpc>
              <a:spcBef>
                <a:spcPts val="0"/>
              </a:spcBef>
              <a:buNone/>
              <a:defRPr sz="11500" b="1" i="0" baseline="0">
                <a:solidFill>
                  <a:schemeClr val="accent1"/>
                </a:solidFill>
                <a:latin typeface="+mn-lt"/>
              </a:defRPr>
            </a:lvl1pPr>
          </a:lstStyle>
          <a:p>
            <a:r>
              <a:rPr lang="da-DK" noProof="0" dirty="0"/>
              <a:t>INDSÆT</a:t>
            </a:r>
            <a:br>
              <a:rPr lang="da-DK" noProof="0" dirty="0"/>
            </a:br>
            <a:r>
              <a:rPr lang="de-DE" dirty="0"/>
              <a:t> BILLEDE</a:t>
            </a:r>
          </a:p>
        </p:txBody>
      </p:sp>
      <p:sp>
        <p:nvSpPr>
          <p:cNvPr id="7" name="Pladsholder til tekst 3">
            <a:extLst>
              <a:ext uri="{FF2B5EF4-FFF2-40B4-BE49-F238E27FC236}">
                <a16:creationId xmlns:a16="http://schemas.microsoft.com/office/drawing/2014/main" id="{9E337F6A-724B-64AB-50D1-4C650CA7EE54}"/>
              </a:ext>
            </a:extLst>
          </p:cNvPr>
          <p:cNvSpPr>
            <a:spLocks noGrp="1"/>
          </p:cNvSpPr>
          <p:nvPr>
            <p:ph type="body" sz="quarter" idx="15"/>
          </p:nvPr>
        </p:nvSpPr>
        <p:spPr>
          <a:xfrm>
            <a:off x="12134015" y="5369639"/>
            <a:ext cx="9323387" cy="914400"/>
          </a:xfrm>
        </p:spPr>
        <p:txBody>
          <a:bodyPr>
            <a:normAutofit/>
          </a:bodyPr>
          <a:lstStyle>
            <a:lvl1pPr marL="0" indent="0">
              <a:buNone/>
              <a:defRPr sz="2800"/>
            </a:lvl1pPr>
            <a:lvl2pPr marL="635000" indent="0">
              <a:buNone/>
              <a:defRPr/>
            </a:lvl2pPr>
            <a:lvl3pPr marL="1270000" indent="0">
              <a:buNone/>
              <a:defRPr/>
            </a:lvl3pPr>
            <a:lvl4pPr marL="1905000" indent="0">
              <a:buNone/>
              <a:defRPr/>
            </a:lvl4pPr>
            <a:lvl5pPr marL="2540000" indent="0">
              <a:buNone/>
              <a:defRPr/>
            </a:lvl5pPr>
          </a:lstStyle>
          <a:p>
            <a:pPr lvl="0"/>
            <a:r>
              <a:rPr lang="da-DK"/>
              <a:t>Rediger teksttypografien i masteren</a:t>
            </a:r>
          </a:p>
        </p:txBody>
      </p:sp>
      <p:sp>
        <p:nvSpPr>
          <p:cNvPr id="8" name="Titel 1">
            <a:extLst>
              <a:ext uri="{FF2B5EF4-FFF2-40B4-BE49-F238E27FC236}">
                <a16:creationId xmlns:a16="http://schemas.microsoft.com/office/drawing/2014/main" id="{79F02119-E490-91B9-33A1-5233DC645DB4}"/>
              </a:ext>
            </a:extLst>
          </p:cNvPr>
          <p:cNvSpPr>
            <a:spLocks noGrp="1"/>
          </p:cNvSpPr>
          <p:nvPr>
            <p:ph type="title" hasCustomPrompt="1"/>
          </p:nvPr>
        </p:nvSpPr>
        <p:spPr>
          <a:xfrm>
            <a:off x="12157621" y="1890963"/>
            <a:ext cx="9124674" cy="3162300"/>
          </a:xfrm>
        </p:spPr>
        <p:txBody>
          <a:bodyPr anchor="t"/>
          <a:lstStyle/>
          <a:p>
            <a:r>
              <a:rPr lang="da-DK" dirty="0"/>
              <a:t>Overskrift</a:t>
            </a:r>
          </a:p>
        </p:txBody>
      </p:sp>
      <p:pic>
        <p:nvPicPr>
          <p:cNvPr id="2" name="Grafik 1">
            <a:extLst>
              <a:ext uri="{FF2B5EF4-FFF2-40B4-BE49-F238E27FC236}">
                <a16:creationId xmlns:a16="http://schemas.microsoft.com/office/drawing/2014/main" id="{2C509CDE-598D-EEA0-206E-5AC2E022383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2014704680"/>
      </p:ext>
    </p:extLst>
  </p:cSld>
  <p:clrMapOvr>
    <a:overrideClrMapping bg1="dk1" tx1="lt1" bg2="dk2" tx2="lt2" accent1="accent1" accent2="accent2" accent3="accent3" accent4="accent4" accent5="accent5" accent6="accent6" hlink="hlink" folHlink="folHlink"/>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konografi 1">
    <p:spTree>
      <p:nvGrpSpPr>
        <p:cNvPr id="1" name=""/>
        <p:cNvGrpSpPr/>
        <p:nvPr/>
      </p:nvGrpSpPr>
      <p:grpSpPr>
        <a:xfrm>
          <a:off x="0" y="0"/>
          <a:ext cx="0" cy="0"/>
          <a:chOff x="0" y="0"/>
          <a:chExt cx="0" cy="0"/>
        </a:xfrm>
      </p:grpSpPr>
      <p:sp>
        <p:nvSpPr>
          <p:cNvPr id="111" name="Pladsholder til billede 9">
            <a:extLst>
              <a:ext uri="{FF2B5EF4-FFF2-40B4-BE49-F238E27FC236}">
                <a16:creationId xmlns:a16="http://schemas.microsoft.com/office/drawing/2014/main" id="{FEC8C457-313D-44A5-BCC8-04F83A791331}"/>
              </a:ext>
            </a:extLst>
          </p:cNvPr>
          <p:cNvSpPr>
            <a:spLocks noGrp="1"/>
          </p:cNvSpPr>
          <p:nvPr>
            <p:ph type="pic" sz="quarter" idx="14"/>
          </p:nvPr>
        </p:nvSpPr>
        <p:spPr>
          <a:xfrm>
            <a:off x="2056649" y="1741819"/>
            <a:ext cx="2443162" cy="2443162"/>
          </a:xfrm>
          <a:blipFill>
            <a:blip r:embed="rId2">
              <a:extLst>
                <a:ext uri="{96DAC541-7B7A-43D3-8B79-37D633B846F1}">
                  <asvg:svgBlip xmlns:asvg="http://schemas.microsoft.com/office/drawing/2016/SVG/main" r:embed="rId3"/>
                </a:ext>
              </a:extLst>
            </a:blip>
            <a:stretch>
              <a:fillRect/>
            </a:stretch>
          </a:blipFill>
        </p:spPr>
        <p:txBody>
          <a:bodyPr/>
          <a:lstStyle/>
          <a:p>
            <a:r>
              <a:rPr lang="da-DK"/>
              <a:t>Klik på ikonet for at tilføje et billede</a:t>
            </a:r>
            <a:endParaRPr lang="da-DK" dirty="0"/>
          </a:p>
        </p:txBody>
      </p:sp>
      <p:sp>
        <p:nvSpPr>
          <p:cNvPr id="112" name="Pladsholder til tekst 3">
            <a:extLst>
              <a:ext uri="{FF2B5EF4-FFF2-40B4-BE49-F238E27FC236}">
                <a16:creationId xmlns:a16="http://schemas.microsoft.com/office/drawing/2014/main" id="{D9B3D121-69F4-F4AE-326E-86687A5D4BA6}"/>
              </a:ext>
            </a:extLst>
          </p:cNvPr>
          <p:cNvSpPr>
            <a:spLocks noGrp="1"/>
          </p:cNvSpPr>
          <p:nvPr>
            <p:ph type="body" sz="quarter" idx="15" hasCustomPrompt="1"/>
          </p:nvPr>
        </p:nvSpPr>
        <p:spPr>
          <a:xfrm>
            <a:off x="2056649"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Ambulancebehandler</a:t>
            </a:r>
          </a:p>
        </p:txBody>
      </p:sp>
      <p:sp>
        <p:nvSpPr>
          <p:cNvPr id="113" name="Pladsholder til billede 9">
            <a:extLst>
              <a:ext uri="{FF2B5EF4-FFF2-40B4-BE49-F238E27FC236}">
                <a16:creationId xmlns:a16="http://schemas.microsoft.com/office/drawing/2014/main" id="{D639BA40-DF03-107B-3014-FF1719986EF1}"/>
              </a:ext>
            </a:extLst>
          </p:cNvPr>
          <p:cNvSpPr>
            <a:spLocks noGrp="1"/>
          </p:cNvSpPr>
          <p:nvPr>
            <p:ph type="pic" sz="quarter" idx="16"/>
          </p:nvPr>
        </p:nvSpPr>
        <p:spPr>
          <a:xfrm>
            <a:off x="2056649" y="5142680"/>
            <a:ext cx="2443162" cy="2443162"/>
          </a:xfrm>
          <a:blipFill>
            <a:blip r:embed="rId4">
              <a:extLst>
                <a:ext uri="{96DAC541-7B7A-43D3-8B79-37D633B846F1}">
                  <asvg:svgBlip xmlns:asvg="http://schemas.microsoft.com/office/drawing/2016/SVG/main" r:embed="rId5"/>
                </a:ext>
              </a:extLst>
            </a:blip>
            <a:stretch>
              <a:fillRect/>
            </a:stretch>
          </a:blipFill>
        </p:spPr>
        <p:txBody>
          <a:bodyPr/>
          <a:lstStyle/>
          <a:p>
            <a:r>
              <a:rPr lang="da-DK"/>
              <a:t>Klik på ikonet for at tilføje et billede</a:t>
            </a:r>
            <a:endParaRPr lang="da-DK" dirty="0"/>
          </a:p>
        </p:txBody>
      </p:sp>
      <p:sp>
        <p:nvSpPr>
          <p:cNvPr id="114" name="Pladsholder til tekst 3">
            <a:extLst>
              <a:ext uri="{FF2B5EF4-FFF2-40B4-BE49-F238E27FC236}">
                <a16:creationId xmlns:a16="http://schemas.microsoft.com/office/drawing/2014/main" id="{B014F54C-564D-0043-087D-67AAD420546C}"/>
              </a:ext>
            </a:extLst>
          </p:cNvPr>
          <p:cNvSpPr>
            <a:spLocks noGrp="1"/>
          </p:cNvSpPr>
          <p:nvPr>
            <p:ph type="body" sz="quarter" idx="17" hasCustomPrompt="1"/>
          </p:nvPr>
        </p:nvSpPr>
        <p:spPr>
          <a:xfrm>
            <a:off x="2056649"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Digitalt 01</a:t>
            </a:r>
          </a:p>
        </p:txBody>
      </p:sp>
      <p:sp>
        <p:nvSpPr>
          <p:cNvPr id="115" name="Pladsholder til billede 9">
            <a:extLst>
              <a:ext uri="{FF2B5EF4-FFF2-40B4-BE49-F238E27FC236}">
                <a16:creationId xmlns:a16="http://schemas.microsoft.com/office/drawing/2014/main" id="{C6E28C38-E850-AE03-437D-9F2D207AFDA0}"/>
              </a:ext>
            </a:extLst>
          </p:cNvPr>
          <p:cNvSpPr>
            <a:spLocks noGrp="1"/>
          </p:cNvSpPr>
          <p:nvPr>
            <p:ph type="pic" sz="quarter" idx="18"/>
          </p:nvPr>
        </p:nvSpPr>
        <p:spPr>
          <a:xfrm>
            <a:off x="2056649" y="8501023"/>
            <a:ext cx="2443162" cy="2443162"/>
          </a:xfrm>
          <a:blipFill>
            <a:blip r:embed="rId6">
              <a:extLst>
                <a:ext uri="{96DAC541-7B7A-43D3-8B79-37D633B846F1}">
                  <asvg:svgBlip xmlns:asvg="http://schemas.microsoft.com/office/drawing/2016/SVG/main" r:embed="rId7"/>
                </a:ext>
              </a:extLst>
            </a:blip>
            <a:stretch>
              <a:fillRect/>
            </a:stretch>
          </a:blipFill>
        </p:spPr>
        <p:txBody>
          <a:bodyPr/>
          <a:lstStyle/>
          <a:p>
            <a:r>
              <a:rPr lang="da-DK"/>
              <a:t>Klik på ikonet for at tilføje et billede</a:t>
            </a:r>
            <a:endParaRPr lang="da-DK" dirty="0"/>
          </a:p>
        </p:txBody>
      </p:sp>
      <p:sp>
        <p:nvSpPr>
          <p:cNvPr id="116" name="Pladsholder til tekst 3">
            <a:extLst>
              <a:ext uri="{FF2B5EF4-FFF2-40B4-BE49-F238E27FC236}">
                <a16:creationId xmlns:a16="http://schemas.microsoft.com/office/drawing/2014/main" id="{31EA4E7D-5BB5-332B-5E3E-47E5AB1BB96A}"/>
              </a:ext>
            </a:extLst>
          </p:cNvPr>
          <p:cNvSpPr>
            <a:spLocks noGrp="1"/>
          </p:cNvSpPr>
          <p:nvPr>
            <p:ph type="body" sz="quarter" idx="19" hasCustomPrompt="1"/>
          </p:nvPr>
        </p:nvSpPr>
        <p:spPr>
          <a:xfrm>
            <a:off x="2056649"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Jordemoder</a:t>
            </a:r>
          </a:p>
        </p:txBody>
      </p:sp>
      <p:sp>
        <p:nvSpPr>
          <p:cNvPr id="117" name="Pladsholder til billede 9">
            <a:extLst>
              <a:ext uri="{FF2B5EF4-FFF2-40B4-BE49-F238E27FC236}">
                <a16:creationId xmlns:a16="http://schemas.microsoft.com/office/drawing/2014/main" id="{D7D52455-EF59-8D2A-B7A4-2BD56E192945}"/>
              </a:ext>
            </a:extLst>
          </p:cNvPr>
          <p:cNvSpPr>
            <a:spLocks noGrp="1"/>
          </p:cNvSpPr>
          <p:nvPr>
            <p:ph type="pic" sz="quarter" idx="20"/>
          </p:nvPr>
        </p:nvSpPr>
        <p:spPr>
          <a:xfrm>
            <a:off x="5451012" y="1741819"/>
            <a:ext cx="2443162" cy="2443162"/>
          </a:xfrm>
          <a:blipFill>
            <a:blip r:embed="rId8">
              <a:extLst>
                <a:ext uri="{96DAC541-7B7A-43D3-8B79-37D633B846F1}">
                  <asvg:svgBlip xmlns:asvg="http://schemas.microsoft.com/office/drawing/2016/SVG/main" r:embed="rId9"/>
                </a:ext>
              </a:extLst>
            </a:blip>
            <a:stretch>
              <a:fillRect/>
            </a:stretch>
          </a:blipFill>
        </p:spPr>
        <p:txBody>
          <a:bodyPr/>
          <a:lstStyle/>
          <a:p>
            <a:r>
              <a:rPr lang="da-DK"/>
              <a:t>Klik på ikonet for at tilføje et billede</a:t>
            </a:r>
            <a:endParaRPr lang="da-DK" dirty="0"/>
          </a:p>
        </p:txBody>
      </p:sp>
      <p:sp>
        <p:nvSpPr>
          <p:cNvPr id="118" name="Pladsholder til tekst 3">
            <a:extLst>
              <a:ext uri="{FF2B5EF4-FFF2-40B4-BE49-F238E27FC236}">
                <a16:creationId xmlns:a16="http://schemas.microsoft.com/office/drawing/2014/main" id="{BED71977-57AA-9033-922B-9B15AA42BA5A}"/>
              </a:ext>
            </a:extLst>
          </p:cNvPr>
          <p:cNvSpPr>
            <a:spLocks noGrp="1"/>
          </p:cNvSpPr>
          <p:nvPr>
            <p:ph type="body" sz="quarter" idx="21" hasCustomPrompt="1"/>
          </p:nvPr>
        </p:nvSpPr>
        <p:spPr>
          <a:xfrm>
            <a:off x="5451012"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Autorisation</a:t>
            </a:r>
          </a:p>
        </p:txBody>
      </p:sp>
      <p:sp>
        <p:nvSpPr>
          <p:cNvPr id="119" name="Pladsholder til billede 9">
            <a:extLst>
              <a:ext uri="{FF2B5EF4-FFF2-40B4-BE49-F238E27FC236}">
                <a16:creationId xmlns:a16="http://schemas.microsoft.com/office/drawing/2014/main" id="{8DB6A8B3-683B-74E8-8B14-F444148BA21B}"/>
              </a:ext>
            </a:extLst>
          </p:cNvPr>
          <p:cNvSpPr>
            <a:spLocks noGrp="1"/>
          </p:cNvSpPr>
          <p:nvPr>
            <p:ph type="pic" sz="quarter" idx="22"/>
          </p:nvPr>
        </p:nvSpPr>
        <p:spPr>
          <a:xfrm>
            <a:off x="5451012" y="5142680"/>
            <a:ext cx="2443162" cy="2443162"/>
          </a:xfrm>
          <a:blipFill>
            <a:blip r:embed="rId10">
              <a:extLst>
                <a:ext uri="{96DAC541-7B7A-43D3-8B79-37D633B846F1}">
                  <asvg:svgBlip xmlns:asvg="http://schemas.microsoft.com/office/drawing/2016/SVG/main" r:embed="rId11"/>
                </a:ext>
              </a:extLst>
            </a:blip>
            <a:stretch>
              <a:fillRect/>
            </a:stretch>
          </a:blipFill>
        </p:spPr>
        <p:txBody>
          <a:bodyPr/>
          <a:lstStyle/>
          <a:p>
            <a:r>
              <a:rPr lang="da-DK"/>
              <a:t>Klik på ikonet for at tilføje et billede</a:t>
            </a:r>
            <a:endParaRPr lang="da-DK" dirty="0"/>
          </a:p>
        </p:txBody>
      </p:sp>
      <p:sp>
        <p:nvSpPr>
          <p:cNvPr id="120" name="Pladsholder til tekst 3">
            <a:extLst>
              <a:ext uri="{FF2B5EF4-FFF2-40B4-BE49-F238E27FC236}">
                <a16:creationId xmlns:a16="http://schemas.microsoft.com/office/drawing/2014/main" id="{4E032752-35DF-12D6-B2F7-3406FF612BAB}"/>
              </a:ext>
            </a:extLst>
          </p:cNvPr>
          <p:cNvSpPr>
            <a:spLocks noGrp="1"/>
          </p:cNvSpPr>
          <p:nvPr>
            <p:ph type="body" sz="quarter" idx="23" hasCustomPrompt="1"/>
          </p:nvPr>
        </p:nvSpPr>
        <p:spPr>
          <a:xfrm>
            <a:off x="5451012"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Digitalt 02</a:t>
            </a:r>
          </a:p>
        </p:txBody>
      </p:sp>
      <p:sp>
        <p:nvSpPr>
          <p:cNvPr id="121" name="Pladsholder til billede 9">
            <a:extLst>
              <a:ext uri="{FF2B5EF4-FFF2-40B4-BE49-F238E27FC236}">
                <a16:creationId xmlns:a16="http://schemas.microsoft.com/office/drawing/2014/main" id="{E7FEB339-0013-C356-104A-D30E3289B043}"/>
              </a:ext>
            </a:extLst>
          </p:cNvPr>
          <p:cNvSpPr>
            <a:spLocks noGrp="1"/>
          </p:cNvSpPr>
          <p:nvPr>
            <p:ph type="pic" sz="quarter" idx="24"/>
          </p:nvPr>
        </p:nvSpPr>
        <p:spPr>
          <a:xfrm>
            <a:off x="5451012" y="8501023"/>
            <a:ext cx="2443162" cy="2443162"/>
          </a:xfrm>
          <a:blipFill>
            <a:blip r:embed="rId12">
              <a:extLst>
                <a:ext uri="{96DAC541-7B7A-43D3-8B79-37D633B846F1}">
                  <asvg:svgBlip xmlns:asvg="http://schemas.microsoft.com/office/drawing/2016/SVG/main" r:embed="rId13"/>
                </a:ext>
              </a:extLst>
            </a:blip>
            <a:stretch>
              <a:fillRect/>
            </a:stretch>
          </a:blipFill>
        </p:spPr>
        <p:txBody>
          <a:bodyPr/>
          <a:lstStyle/>
          <a:p>
            <a:r>
              <a:rPr lang="da-DK"/>
              <a:t>Klik på ikonet for at tilføje et billede</a:t>
            </a:r>
            <a:endParaRPr lang="da-DK" dirty="0"/>
          </a:p>
        </p:txBody>
      </p:sp>
      <p:sp>
        <p:nvSpPr>
          <p:cNvPr id="122" name="Pladsholder til tekst 3">
            <a:extLst>
              <a:ext uri="{FF2B5EF4-FFF2-40B4-BE49-F238E27FC236}">
                <a16:creationId xmlns:a16="http://schemas.microsoft.com/office/drawing/2014/main" id="{CC33826C-62BC-DEDE-6BD3-6AA87DF26C7D}"/>
              </a:ext>
            </a:extLst>
          </p:cNvPr>
          <p:cNvSpPr>
            <a:spLocks noGrp="1"/>
          </p:cNvSpPr>
          <p:nvPr>
            <p:ph type="body" sz="quarter" idx="25" hasCustomPrompt="1"/>
          </p:nvPr>
        </p:nvSpPr>
        <p:spPr>
          <a:xfrm>
            <a:off x="5451012"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Journalføring</a:t>
            </a:r>
          </a:p>
        </p:txBody>
      </p:sp>
      <p:sp>
        <p:nvSpPr>
          <p:cNvPr id="123" name="Pladsholder til billede 9">
            <a:extLst>
              <a:ext uri="{FF2B5EF4-FFF2-40B4-BE49-F238E27FC236}">
                <a16:creationId xmlns:a16="http://schemas.microsoft.com/office/drawing/2014/main" id="{C68D63CA-92F9-8915-D01E-EBD34D373AA3}"/>
              </a:ext>
            </a:extLst>
          </p:cNvPr>
          <p:cNvSpPr>
            <a:spLocks noGrp="1"/>
          </p:cNvSpPr>
          <p:nvPr>
            <p:ph type="pic" sz="quarter" idx="26"/>
          </p:nvPr>
        </p:nvSpPr>
        <p:spPr>
          <a:xfrm>
            <a:off x="8845375" y="1741819"/>
            <a:ext cx="2443162" cy="2443162"/>
          </a:xfrm>
          <a:blipFill>
            <a:blip r:embed="rId14">
              <a:extLst>
                <a:ext uri="{96DAC541-7B7A-43D3-8B79-37D633B846F1}">
                  <asvg:svgBlip xmlns:asvg="http://schemas.microsoft.com/office/drawing/2016/SVG/main" r:embed="rId15"/>
                </a:ext>
              </a:extLst>
            </a:blip>
            <a:stretch>
              <a:fillRect/>
            </a:stretch>
          </a:blipFill>
        </p:spPr>
        <p:txBody>
          <a:bodyPr/>
          <a:lstStyle/>
          <a:p>
            <a:r>
              <a:rPr lang="da-DK"/>
              <a:t>Klik på ikonet for at tilføje et billede</a:t>
            </a:r>
            <a:endParaRPr lang="da-DK" dirty="0"/>
          </a:p>
        </p:txBody>
      </p:sp>
      <p:sp>
        <p:nvSpPr>
          <p:cNvPr id="124" name="Pladsholder til tekst 3">
            <a:extLst>
              <a:ext uri="{FF2B5EF4-FFF2-40B4-BE49-F238E27FC236}">
                <a16:creationId xmlns:a16="http://schemas.microsoft.com/office/drawing/2014/main" id="{34F024F8-F8FD-A0D7-0989-1C0BAF370824}"/>
              </a:ext>
            </a:extLst>
          </p:cNvPr>
          <p:cNvSpPr>
            <a:spLocks noGrp="1"/>
          </p:cNvSpPr>
          <p:nvPr>
            <p:ph type="body" sz="quarter" idx="27" hasCustomPrompt="1"/>
          </p:nvPr>
        </p:nvSpPr>
        <p:spPr>
          <a:xfrm>
            <a:off x="8845375"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Bandagist</a:t>
            </a:r>
          </a:p>
        </p:txBody>
      </p:sp>
      <p:sp>
        <p:nvSpPr>
          <p:cNvPr id="125" name="Pladsholder til billede 9">
            <a:extLst>
              <a:ext uri="{FF2B5EF4-FFF2-40B4-BE49-F238E27FC236}">
                <a16:creationId xmlns:a16="http://schemas.microsoft.com/office/drawing/2014/main" id="{BD962B83-6A48-482B-194F-DDBC847AD110}"/>
              </a:ext>
            </a:extLst>
          </p:cNvPr>
          <p:cNvSpPr>
            <a:spLocks noGrp="1"/>
          </p:cNvSpPr>
          <p:nvPr>
            <p:ph type="pic" sz="quarter" idx="28"/>
          </p:nvPr>
        </p:nvSpPr>
        <p:spPr>
          <a:xfrm>
            <a:off x="8845375" y="5142680"/>
            <a:ext cx="2443162" cy="2443162"/>
          </a:xfrm>
          <a:blipFill>
            <a:blip r:embed="rId16">
              <a:extLst>
                <a:ext uri="{96DAC541-7B7A-43D3-8B79-37D633B846F1}">
                  <asvg:svgBlip xmlns:asvg="http://schemas.microsoft.com/office/drawing/2016/SVG/main" r:embed="rId17"/>
                </a:ext>
              </a:extLst>
            </a:blip>
            <a:stretch>
              <a:fillRect/>
            </a:stretch>
          </a:blipFill>
        </p:spPr>
        <p:txBody>
          <a:bodyPr/>
          <a:lstStyle/>
          <a:p>
            <a:r>
              <a:rPr lang="da-DK"/>
              <a:t>Klik på ikonet for at tilføje et billede</a:t>
            </a:r>
            <a:endParaRPr lang="da-DK" dirty="0"/>
          </a:p>
        </p:txBody>
      </p:sp>
      <p:sp>
        <p:nvSpPr>
          <p:cNvPr id="126" name="Pladsholder til tekst 3">
            <a:extLst>
              <a:ext uri="{FF2B5EF4-FFF2-40B4-BE49-F238E27FC236}">
                <a16:creationId xmlns:a16="http://schemas.microsoft.com/office/drawing/2014/main" id="{6F73B73C-936F-D77E-F215-8124365E2A23}"/>
              </a:ext>
            </a:extLst>
          </p:cNvPr>
          <p:cNvSpPr>
            <a:spLocks noGrp="1"/>
          </p:cNvSpPr>
          <p:nvPr>
            <p:ph type="body" sz="quarter" idx="29" hasCustomPrompt="1"/>
          </p:nvPr>
        </p:nvSpPr>
        <p:spPr>
          <a:xfrm>
            <a:off x="8845375"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Ergoterapeut</a:t>
            </a:r>
          </a:p>
        </p:txBody>
      </p:sp>
      <p:sp>
        <p:nvSpPr>
          <p:cNvPr id="127" name="Pladsholder til billede 9">
            <a:extLst>
              <a:ext uri="{FF2B5EF4-FFF2-40B4-BE49-F238E27FC236}">
                <a16:creationId xmlns:a16="http://schemas.microsoft.com/office/drawing/2014/main" id="{4A608A67-4CF8-0378-C4A9-47379312AD81}"/>
              </a:ext>
            </a:extLst>
          </p:cNvPr>
          <p:cNvSpPr>
            <a:spLocks noGrp="1"/>
          </p:cNvSpPr>
          <p:nvPr>
            <p:ph type="pic" sz="quarter" idx="30"/>
          </p:nvPr>
        </p:nvSpPr>
        <p:spPr>
          <a:xfrm>
            <a:off x="8845375" y="8501023"/>
            <a:ext cx="2443162" cy="2443162"/>
          </a:xfrm>
          <a:blipFill>
            <a:blip r:embed="rId18">
              <a:extLst>
                <a:ext uri="{96DAC541-7B7A-43D3-8B79-37D633B846F1}">
                  <asvg:svgBlip xmlns:asvg="http://schemas.microsoft.com/office/drawing/2016/SVG/main" r:embed="rId19"/>
                </a:ext>
              </a:extLst>
            </a:blip>
            <a:stretch>
              <a:fillRect/>
            </a:stretch>
          </a:blipFill>
        </p:spPr>
        <p:txBody>
          <a:bodyPr/>
          <a:lstStyle/>
          <a:p>
            <a:r>
              <a:rPr lang="da-DK"/>
              <a:t>Klik på ikonet for at tilføje et billede</a:t>
            </a:r>
            <a:endParaRPr lang="da-DK" dirty="0"/>
          </a:p>
        </p:txBody>
      </p:sp>
      <p:sp>
        <p:nvSpPr>
          <p:cNvPr id="128" name="Pladsholder til tekst 3">
            <a:extLst>
              <a:ext uri="{FF2B5EF4-FFF2-40B4-BE49-F238E27FC236}">
                <a16:creationId xmlns:a16="http://schemas.microsoft.com/office/drawing/2014/main" id="{315FBB93-A104-64B3-2556-6FECA9DFF5C2}"/>
              </a:ext>
            </a:extLst>
          </p:cNvPr>
          <p:cNvSpPr>
            <a:spLocks noGrp="1"/>
          </p:cNvSpPr>
          <p:nvPr>
            <p:ph type="body" sz="quarter" idx="31" hasCustomPrompt="1"/>
          </p:nvPr>
        </p:nvSpPr>
        <p:spPr>
          <a:xfrm>
            <a:off x="8845375"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Kiropraktor</a:t>
            </a:r>
          </a:p>
        </p:txBody>
      </p:sp>
      <p:sp>
        <p:nvSpPr>
          <p:cNvPr id="129" name="Pladsholder til billede 9">
            <a:extLst>
              <a:ext uri="{FF2B5EF4-FFF2-40B4-BE49-F238E27FC236}">
                <a16:creationId xmlns:a16="http://schemas.microsoft.com/office/drawing/2014/main" id="{3893C3BA-A79D-8A42-881B-E048AF6118E4}"/>
              </a:ext>
            </a:extLst>
          </p:cNvPr>
          <p:cNvSpPr>
            <a:spLocks noGrp="1"/>
          </p:cNvSpPr>
          <p:nvPr>
            <p:ph type="pic" sz="quarter" idx="32"/>
          </p:nvPr>
        </p:nvSpPr>
        <p:spPr>
          <a:xfrm>
            <a:off x="12239738" y="1741819"/>
            <a:ext cx="2443162" cy="2443162"/>
          </a:xfrm>
          <a:blipFill>
            <a:blip r:embed="rId20">
              <a:extLst>
                <a:ext uri="{96DAC541-7B7A-43D3-8B79-37D633B846F1}">
                  <asvg:svgBlip xmlns:asvg="http://schemas.microsoft.com/office/drawing/2016/SVG/main" r:embed="rId21"/>
                </a:ext>
              </a:extLst>
            </a:blip>
            <a:stretch>
              <a:fillRect/>
            </a:stretch>
          </a:blipFill>
        </p:spPr>
        <p:txBody>
          <a:bodyPr/>
          <a:lstStyle/>
          <a:p>
            <a:r>
              <a:rPr lang="da-DK"/>
              <a:t>Klik på ikonet for at tilføje et billede</a:t>
            </a:r>
            <a:endParaRPr lang="da-DK" dirty="0"/>
          </a:p>
        </p:txBody>
      </p:sp>
      <p:sp>
        <p:nvSpPr>
          <p:cNvPr id="130" name="Pladsholder til tekst 3">
            <a:extLst>
              <a:ext uri="{FF2B5EF4-FFF2-40B4-BE49-F238E27FC236}">
                <a16:creationId xmlns:a16="http://schemas.microsoft.com/office/drawing/2014/main" id="{85681E04-0166-975D-CD15-58701AC99ECF}"/>
              </a:ext>
            </a:extLst>
          </p:cNvPr>
          <p:cNvSpPr>
            <a:spLocks noGrp="1"/>
          </p:cNvSpPr>
          <p:nvPr>
            <p:ph type="body" sz="quarter" idx="33" hasCustomPrompt="1"/>
          </p:nvPr>
        </p:nvSpPr>
        <p:spPr>
          <a:xfrm>
            <a:off x="12239738"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Behandlerfarmaceut</a:t>
            </a:r>
          </a:p>
        </p:txBody>
      </p:sp>
      <p:sp>
        <p:nvSpPr>
          <p:cNvPr id="131" name="Pladsholder til billede 9">
            <a:extLst>
              <a:ext uri="{FF2B5EF4-FFF2-40B4-BE49-F238E27FC236}">
                <a16:creationId xmlns:a16="http://schemas.microsoft.com/office/drawing/2014/main" id="{E39D3359-4223-59AC-BFA4-09E75E40670B}"/>
              </a:ext>
            </a:extLst>
          </p:cNvPr>
          <p:cNvSpPr>
            <a:spLocks noGrp="1"/>
          </p:cNvSpPr>
          <p:nvPr>
            <p:ph type="pic" sz="quarter" idx="34"/>
          </p:nvPr>
        </p:nvSpPr>
        <p:spPr>
          <a:xfrm>
            <a:off x="12239738" y="5142680"/>
            <a:ext cx="2443162" cy="2443162"/>
          </a:xfrm>
          <a:blipFill>
            <a:blip r:embed="rId22">
              <a:extLst>
                <a:ext uri="{96DAC541-7B7A-43D3-8B79-37D633B846F1}">
                  <asvg:svgBlip xmlns:asvg="http://schemas.microsoft.com/office/drawing/2016/SVG/main" r:embed="rId23"/>
                </a:ext>
              </a:extLst>
            </a:blip>
            <a:stretch>
              <a:fillRect/>
            </a:stretch>
          </a:blipFill>
        </p:spPr>
        <p:txBody>
          <a:bodyPr/>
          <a:lstStyle/>
          <a:p>
            <a:r>
              <a:rPr lang="da-DK"/>
              <a:t>Klik på ikonet for at tilføje et billede</a:t>
            </a:r>
            <a:endParaRPr lang="da-DK" dirty="0"/>
          </a:p>
        </p:txBody>
      </p:sp>
      <p:sp>
        <p:nvSpPr>
          <p:cNvPr id="132" name="Pladsholder til tekst 3">
            <a:extLst>
              <a:ext uri="{FF2B5EF4-FFF2-40B4-BE49-F238E27FC236}">
                <a16:creationId xmlns:a16="http://schemas.microsoft.com/office/drawing/2014/main" id="{0A5535D5-5DC6-FA42-5B4D-3EE4A9B62C80}"/>
              </a:ext>
            </a:extLst>
          </p:cNvPr>
          <p:cNvSpPr>
            <a:spLocks noGrp="1"/>
          </p:cNvSpPr>
          <p:nvPr>
            <p:ph type="body" sz="quarter" idx="35" hasCustomPrompt="1"/>
          </p:nvPr>
        </p:nvSpPr>
        <p:spPr>
          <a:xfrm>
            <a:off x="12239738"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EU-sygesikringskort</a:t>
            </a:r>
          </a:p>
        </p:txBody>
      </p:sp>
      <p:sp>
        <p:nvSpPr>
          <p:cNvPr id="133" name="Pladsholder til billede 9">
            <a:extLst>
              <a:ext uri="{FF2B5EF4-FFF2-40B4-BE49-F238E27FC236}">
                <a16:creationId xmlns:a16="http://schemas.microsoft.com/office/drawing/2014/main" id="{76B29093-DD6E-858B-167E-7DBBA4645773}"/>
              </a:ext>
            </a:extLst>
          </p:cNvPr>
          <p:cNvSpPr>
            <a:spLocks noGrp="1"/>
          </p:cNvSpPr>
          <p:nvPr>
            <p:ph type="pic" sz="quarter" idx="36"/>
          </p:nvPr>
        </p:nvSpPr>
        <p:spPr>
          <a:xfrm>
            <a:off x="12239738" y="8501023"/>
            <a:ext cx="2443162" cy="2443162"/>
          </a:xfrm>
          <a:blipFill>
            <a:blip r:embed="rId24">
              <a:extLst>
                <a:ext uri="{96DAC541-7B7A-43D3-8B79-37D633B846F1}">
                  <asvg:svgBlip xmlns:asvg="http://schemas.microsoft.com/office/drawing/2016/SVG/main" r:embed="rId25"/>
                </a:ext>
              </a:extLst>
            </a:blip>
            <a:stretch>
              <a:fillRect/>
            </a:stretch>
          </a:blipFill>
        </p:spPr>
        <p:txBody>
          <a:bodyPr/>
          <a:lstStyle/>
          <a:p>
            <a:r>
              <a:rPr lang="da-DK"/>
              <a:t>Klik på ikonet for at tilføje et billede</a:t>
            </a:r>
            <a:endParaRPr lang="da-DK" dirty="0"/>
          </a:p>
        </p:txBody>
      </p:sp>
      <p:sp>
        <p:nvSpPr>
          <p:cNvPr id="134" name="Pladsholder til tekst 3">
            <a:extLst>
              <a:ext uri="{FF2B5EF4-FFF2-40B4-BE49-F238E27FC236}">
                <a16:creationId xmlns:a16="http://schemas.microsoft.com/office/drawing/2014/main" id="{D41519BF-B1D2-7E0D-773E-E8C35AB5D4D8}"/>
              </a:ext>
            </a:extLst>
          </p:cNvPr>
          <p:cNvSpPr>
            <a:spLocks noGrp="1"/>
          </p:cNvSpPr>
          <p:nvPr>
            <p:ph type="body" sz="quarter" idx="37" hasCustomPrompt="1"/>
          </p:nvPr>
        </p:nvSpPr>
        <p:spPr>
          <a:xfrm>
            <a:off x="12239738"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Klinisk diætist</a:t>
            </a:r>
          </a:p>
        </p:txBody>
      </p:sp>
      <p:sp>
        <p:nvSpPr>
          <p:cNvPr id="135" name="Pladsholder til billede 9">
            <a:extLst>
              <a:ext uri="{FF2B5EF4-FFF2-40B4-BE49-F238E27FC236}">
                <a16:creationId xmlns:a16="http://schemas.microsoft.com/office/drawing/2014/main" id="{BC40C166-5AF8-1108-5BCF-63281826BB22}"/>
              </a:ext>
            </a:extLst>
          </p:cNvPr>
          <p:cNvSpPr>
            <a:spLocks noGrp="1"/>
          </p:cNvSpPr>
          <p:nvPr>
            <p:ph type="pic" sz="quarter" idx="38"/>
          </p:nvPr>
        </p:nvSpPr>
        <p:spPr>
          <a:xfrm>
            <a:off x="15634101" y="1741819"/>
            <a:ext cx="2443162" cy="2443162"/>
          </a:xfrm>
          <a:blipFill>
            <a:blip r:embed="rId26">
              <a:extLst>
                <a:ext uri="{96DAC541-7B7A-43D3-8B79-37D633B846F1}">
                  <asvg:svgBlip xmlns:asvg="http://schemas.microsoft.com/office/drawing/2016/SVG/main" r:embed="rId27"/>
                </a:ext>
              </a:extLst>
            </a:blip>
            <a:stretch>
              <a:fillRect/>
            </a:stretch>
          </a:blipFill>
        </p:spPr>
        <p:txBody>
          <a:bodyPr/>
          <a:lstStyle/>
          <a:p>
            <a:r>
              <a:rPr lang="da-DK"/>
              <a:t>Klik på ikonet for at tilføje et billede</a:t>
            </a:r>
            <a:endParaRPr lang="da-DK" dirty="0"/>
          </a:p>
        </p:txBody>
      </p:sp>
      <p:sp>
        <p:nvSpPr>
          <p:cNvPr id="136" name="Pladsholder til tekst 3">
            <a:extLst>
              <a:ext uri="{FF2B5EF4-FFF2-40B4-BE49-F238E27FC236}">
                <a16:creationId xmlns:a16="http://schemas.microsoft.com/office/drawing/2014/main" id="{4A544063-5F3E-790C-9204-F7305DA6EF09}"/>
              </a:ext>
            </a:extLst>
          </p:cNvPr>
          <p:cNvSpPr>
            <a:spLocks noGrp="1"/>
          </p:cNvSpPr>
          <p:nvPr>
            <p:ph type="body" sz="quarter" idx="39" hasCustomPrompt="1"/>
          </p:nvPr>
        </p:nvSpPr>
        <p:spPr>
          <a:xfrm>
            <a:off x="15634101"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Bioanalytiker</a:t>
            </a:r>
          </a:p>
        </p:txBody>
      </p:sp>
      <p:sp>
        <p:nvSpPr>
          <p:cNvPr id="137" name="Pladsholder til billede 9">
            <a:extLst>
              <a:ext uri="{FF2B5EF4-FFF2-40B4-BE49-F238E27FC236}">
                <a16:creationId xmlns:a16="http://schemas.microsoft.com/office/drawing/2014/main" id="{7F511964-A85F-973E-17A1-12A2E3D680DA}"/>
              </a:ext>
            </a:extLst>
          </p:cNvPr>
          <p:cNvSpPr>
            <a:spLocks noGrp="1"/>
          </p:cNvSpPr>
          <p:nvPr>
            <p:ph type="pic" sz="quarter" idx="40"/>
          </p:nvPr>
        </p:nvSpPr>
        <p:spPr>
          <a:xfrm>
            <a:off x="15634101" y="5142680"/>
            <a:ext cx="2443162" cy="2443162"/>
          </a:xfrm>
          <a:blipFill>
            <a:blip r:embed="rId28">
              <a:extLst>
                <a:ext uri="{96DAC541-7B7A-43D3-8B79-37D633B846F1}">
                  <asvg:svgBlip xmlns:asvg="http://schemas.microsoft.com/office/drawing/2016/SVG/main" r:embed="rId29"/>
                </a:ext>
              </a:extLst>
            </a:blip>
            <a:stretch>
              <a:fillRect/>
            </a:stretch>
          </a:blipFill>
        </p:spPr>
        <p:txBody>
          <a:bodyPr/>
          <a:lstStyle/>
          <a:p>
            <a:r>
              <a:rPr lang="da-DK"/>
              <a:t>Klik på ikonet for at tilføje et billede</a:t>
            </a:r>
            <a:endParaRPr lang="da-DK" dirty="0"/>
          </a:p>
        </p:txBody>
      </p:sp>
      <p:sp>
        <p:nvSpPr>
          <p:cNvPr id="138" name="Pladsholder til tekst 3">
            <a:extLst>
              <a:ext uri="{FF2B5EF4-FFF2-40B4-BE49-F238E27FC236}">
                <a16:creationId xmlns:a16="http://schemas.microsoft.com/office/drawing/2014/main" id="{40E6948E-5E10-C833-9A80-9C8EDE33066C}"/>
              </a:ext>
            </a:extLst>
          </p:cNvPr>
          <p:cNvSpPr>
            <a:spLocks noGrp="1"/>
          </p:cNvSpPr>
          <p:nvPr>
            <p:ph type="body" sz="quarter" idx="41" hasCustomPrompt="1"/>
          </p:nvPr>
        </p:nvSpPr>
        <p:spPr>
          <a:xfrm>
            <a:off x="15634101"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Fodterapeut</a:t>
            </a:r>
          </a:p>
        </p:txBody>
      </p:sp>
      <p:sp>
        <p:nvSpPr>
          <p:cNvPr id="139" name="Pladsholder til billede 9">
            <a:extLst>
              <a:ext uri="{FF2B5EF4-FFF2-40B4-BE49-F238E27FC236}">
                <a16:creationId xmlns:a16="http://schemas.microsoft.com/office/drawing/2014/main" id="{C5DF3B7C-F3D1-8790-34BA-BB64F1742E49}"/>
              </a:ext>
            </a:extLst>
          </p:cNvPr>
          <p:cNvSpPr>
            <a:spLocks noGrp="1"/>
          </p:cNvSpPr>
          <p:nvPr>
            <p:ph type="pic" sz="quarter" idx="42"/>
          </p:nvPr>
        </p:nvSpPr>
        <p:spPr>
          <a:xfrm>
            <a:off x="15634101" y="8501023"/>
            <a:ext cx="2443162" cy="2443162"/>
          </a:xfrm>
          <a:blipFill>
            <a:blip r:embed="rId30">
              <a:extLst>
                <a:ext uri="{96DAC541-7B7A-43D3-8B79-37D633B846F1}">
                  <asvg:svgBlip xmlns:asvg="http://schemas.microsoft.com/office/drawing/2016/SVG/main" r:embed="rId31"/>
                </a:ext>
              </a:extLst>
            </a:blip>
            <a:stretch>
              <a:fillRect/>
            </a:stretch>
          </a:blipFill>
        </p:spPr>
        <p:txBody>
          <a:bodyPr/>
          <a:lstStyle/>
          <a:p>
            <a:r>
              <a:rPr lang="da-DK"/>
              <a:t>Klik på ikonet for at tilføje et billede</a:t>
            </a:r>
            <a:endParaRPr lang="da-DK" dirty="0"/>
          </a:p>
        </p:txBody>
      </p:sp>
      <p:sp>
        <p:nvSpPr>
          <p:cNvPr id="140" name="Pladsholder til tekst 3">
            <a:extLst>
              <a:ext uri="{FF2B5EF4-FFF2-40B4-BE49-F238E27FC236}">
                <a16:creationId xmlns:a16="http://schemas.microsoft.com/office/drawing/2014/main" id="{DDF16E00-AE72-B9E1-986C-663B39955E2C}"/>
              </a:ext>
            </a:extLst>
          </p:cNvPr>
          <p:cNvSpPr>
            <a:spLocks noGrp="1"/>
          </p:cNvSpPr>
          <p:nvPr>
            <p:ph type="body" sz="quarter" idx="43" hasCustomPrompt="1"/>
          </p:nvPr>
        </p:nvSpPr>
        <p:spPr>
          <a:xfrm>
            <a:off x="15634101"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Klinisk tandtekniker</a:t>
            </a:r>
          </a:p>
        </p:txBody>
      </p:sp>
      <p:sp>
        <p:nvSpPr>
          <p:cNvPr id="141" name="Pladsholder til billede 9">
            <a:extLst>
              <a:ext uri="{FF2B5EF4-FFF2-40B4-BE49-F238E27FC236}">
                <a16:creationId xmlns:a16="http://schemas.microsoft.com/office/drawing/2014/main" id="{1012C7D0-8E1F-1107-E309-D425FDBBE694}"/>
              </a:ext>
            </a:extLst>
          </p:cNvPr>
          <p:cNvSpPr>
            <a:spLocks noGrp="1"/>
          </p:cNvSpPr>
          <p:nvPr>
            <p:ph type="pic" sz="quarter" idx="44"/>
          </p:nvPr>
        </p:nvSpPr>
        <p:spPr>
          <a:xfrm>
            <a:off x="19028464" y="1741819"/>
            <a:ext cx="2443162" cy="2443162"/>
          </a:xfrm>
          <a:blipFill>
            <a:blip r:embed="rId32">
              <a:extLst>
                <a:ext uri="{96DAC541-7B7A-43D3-8B79-37D633B846F1}">
                  <asvg:svgBlip xmlns:asvg="http://schemas.microsoft.com/office/drawing/2016/SVG/main" r:embed="rId33"/>
                </a:ext>
              </a:extLst>
            </a:blip>
            <a:stretch>
              <a:fillRect/>
            </a:stretch>
          </a:blipFill>
        </p:spPr>
        <p:txBody>
          <a:bodyPr/>
          <a:lstStyle/>
          <a:p>
            <a:r>
              <a:rPr lang="da-DK"/>
              <a:t>Klik på ikonet for at tilføje et billede</a:t>
            </a:r>
            <a:endParaRPr lang="da-DK" dirty="0"/>
          </a:p>
        </p:txBody>
      </p:sp>
      <p:sp>
        <p:nvSpPr>
          <p:cNvPr id="142" name="Pladsholder til tekst 3">
            <a:extLst>
              <a:ext uri="{FF2B5EF4-FFF2-40B4-BE49-F238E27FC236}">
                <a16:creationId xmlns:a16="http://schemas.microsoft.com/office/drawing/2014/main" id="{797B57D8-B6B3-5CF5-9D77-27543CA2BEEF}"/>
              </a:ext>
            </a:extLst>
          </p:cNvPr>
          <p:cNvSpPr>
            <a:spLocks noGrp="1"/>
          </p:cNvSpPr>
          <p:nvPr>
            <p:ph type="body" sz="quarter" idx="45" hasCustomPrompt="1"/>
          </p:nvPr>
        </p:nvSpPr>
        <p:spPr>
          <a:xfrm>
            <a:off x="19028464" y="4184981"/>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Brev</a:t>
            </a:r>
          </a:p>
        </p:txBody>
      </p:sp>
      <p:sp>
        <p:nvSpPr>
          <p:cNvPr id="143" name="Pladsholder til billede 9">
            <a:extLst>
              <a:ext uri="{FF2B5EF4-FFF2-40B4-BE49-F238E27FC236}">
                <a16:creationId xmlns:a16="http://schemas.microsoft.com/office/drawing/2014/main" id="{F37BFD91-687C-F00B-B43C-073FF03D2A2E}"/>
              </a:ext>
            </a:extLst>
          </p:cNvPr>
          <p:cNvSpPr>
            <a:spLocks noGrp="1"/>
          </p:cNvSpPr>
          <p:nvPr>
            <p:ph type="pic" sz="quarter" idx="46"/>
          </p:nvPr>
        </p:nvSpPr>
        <p:spPr>
          <a:xfrm>
            <a:off x="19028464" y="5142680"/>
            <a:ext cx="2443162" cy="2443162"/>
          </a:xfrm>
          <a:blipFill>
            <a:blip r:embed="rId34">
              <a:extLst>
                <a:ext uri="{96DAC541-7B7A-43D3-8B79-37D633B846F1}">
                  <asvg:svgBlip xmlns:asvg="http://schemas.microsoft.com/office/drawing/2016/SVG/main" r:embed="rId35"/>
                </a:ext>
              </a:extLst>
            </a:blip>
            <a:stretch>
              <a:fillRect/>
            </a:stretch>
          </a:blipFill>
        </p:spPr>
        <p:txBody>
          <a:bodyPr/>
          <a:lstStyle/>
          <a:p>
            <a:r>
              <a:rPr lang="da-DK"/>
              <a:t>Klik på ikonet for at tilføje et billede</a:t>
            </a:r>
            <a:endParaRPr lang="da-DK" dirty="0"/>
          </a:p>
        </p:txBody>
      </p:sp>
      <p:sp>
        <p:nvSpPr>
          <p:cNvPr id="144" name="Pladsholder til tekst 3">
            <a:extLst>
              <a:ext uri="{FF2B5EF4-FFF2-40B4-BE49-F238E27FC236}">
                <a16:creationId xmlns:a16="http://schemas.microsoft.com/office/drawing/2014/main" id="{4DACEFD3-3A85-C9FD-4B63-6CA5AAEB9873}"/>
              </a:ext>
            </a:extLst>
          </p:cNvPr>
          <p:cNvSpPr>
            <a:spLocks noGrp="1"/>
          </p:cNvSpPr>
          <p:nvPr>
            <p:ph type="body" sz="quarter" idx="47" hasCustomPrompt="1"/>
          </p:nvPr>
        </p:nvSpPr>
        <p:spPr>
          <a:xfrm>
            <a:off x="19028464" y="7585842"/>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Fysioterapeut</a:t>
            </a:r>
          </a:p>
        </p:txBody>
      </p:sp>
      <p:sp>
        <p:nvSpPr>
          <p:cNvPr id="145" name="Pladsholder til billede 9">
            <a:extLst>
              <a:ext uri="{FF2B5EF4-FFF2-40B4-BE49-F238E27FC236}">
                <a16:creationId xmlns:a16="http://schemas.microsoft.com/office/drawing/2014/main" id="{E3F96606-2E67-1150-9857-22D0B0990466}"/>
              </a:ext>
            </a:extLst>
          </p:cNvPr>
          <p:cNvSpPr>
            <a:spLocks noGrp="1"/>
          </p:cNvSpPr>
          <p:nvPr>
            <p:ph type="pic" sz="quarter" idx="48"/>
          </p:nvPr>
        </p:nvSpPr>
        <p:spPr>
          <a:xfrm>
            <a:off x="19028464" y="8501023"/>
            <a:ext cx="2443162" cy="2443162"/>
          </a:xfrm>
          <a:blipFill>
            <a:blip r:embed="rId36">
              <a:extLst>
                <a:ext uri="{96DAC541-7B7A-43D3-8B79-37D633B846F1}">
                  <asvg:svgBlip xmlns:asvg="http://schemas.microsoft.com/office/drawing/2016/SVG/main" r:embed="rId37"/>
                </a:ext>
              </a:extLst>
            </a:blip>
            <a:stretch>
              <a:fillRect/>
            </a:stretch>
          </a:blipFill>
        </p:spPr>
        <p:txBody>
          <a:bodyPr/>
          <a:lstStyle/>
          <a:p>
            <a:r>
              <a:rPr lang="da-DK"/>
              <a:t>Klik på ikonet for at tilføje et billede</a:t>
            </a:r>
            <a:endParaRPr lang="da-DK" dirty="0"/>
          </a:p>
        </p:txBody>
      </p:sp>
      <p:sp>
        <p:nvSpPr>
          <p:cNvPr id="146" name="Pladsholder til tekst 3">
            <a:extLst>
              <a:ext uri="{FF2B5EF4-FFF2-40B4-BE49-F238E27FC236}">
                <a16:creationId xmlns:a16="http://schemas.microsoft.com/office/drawing/2014/main" id="{4EE34D0C-6CBE-148F-9919-7115148B3AEA}"/>
              </a:ext>
            </a:extLst>
          </p:cNvPr>
          <p:cNvSpPr>
            <a:spLocks noGrp="1"/>
          </p:cNvSpPr>
          <p:nvPr>
            <p:ph type="body" sz="quarter" idx="49" hasCustomPrompt="1"/>
          </p:nvPr>
        </p:nvSpPr>
        <p:spPr>
          <a:xfrm>
            <a:off x="19028464" y="10944185"/>
            <a:ext cx="2443162" cy="914400"/>
          </a:xfrm>
        </p:spPr>
        <p:txBody>
          <a:bodyPr>
            <a:normAutofit/>
          </a:bodyPr>
          <a:lstStyle>
            <a:lvl1pPr marL="0" indent="0" algn="ctr">
              <a:buNone/>
              <a:defRPr sz="1600">
                <a:solidFill>
                  <a:srgbClr val="424242"/>
                </a:solidFill>
              </a:defRPr>
            </a:lvl1pPr>
            <a:lvl2pPr marL="635000" indent="0">
              <a:buNone/>
              <a:defRPr/>
            </a:lvl2pPr>
            <a:lvl3pPr marL="1270000" indent="0">
              <a:buNone/>
              <a:defRPr/>
            </a:lvl3pPr>
            <a:lvl4pPr marL="1905000" indent="0">
              <a:buNone/>
              <a:defRPr/>
            </a:lvl4pPr>
            <a:lvl5pPr marL="2540000" indent="0">
              <a:buNone/>
              <a:defRPr/>
            </a:lvl5pPr>
          </a:lstStyle>
          <a:p>
            <a:pPr lvl="0"/>
            <a:r>
              <a:rPr lang="da-DK" dirty="0"/>
              <a:t>Læge</a:t>
            </a:r>
          </a:p>
        </p:txBody>
      </p:sp>
      <p:pic>
        <p:nvPicPr>
          <p:cNvPr id="2" name="Grafik 1">
            <a:extLst>
              <a:ext uri="{FF2B5EF4-FFF2-40B4-BE49-F238E27FC236}">
                <a16:creationId xmlns:a16="http://schemas.microsoft.com/office/drawing/2014/main" id="{458FB138-8AC9-873A-E795-3E15A7C62BB1}"/>
              </a:ext>
            </a:extLst>
          </p:cNvPr>
          <p:cNvPicPr>
            <a:picLocks noChangeAspect="1"/>
          </p:cNvPicPr>
          <p:nvPr userDrawn="1"/>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21055505" y="881545"/>
            <a:ext cx="2027159" cy="2024941"/>
          </a:xfrm>
          <a:prstGeom prst="rect">
            <a:avLst/>
          </a:prstGeom>
        </p:spPr>
      </p:pic>
    </p:spTree>
    <p:extLst>
      <p:ext uri="{BB962C8B-B14F-4D97-AF65-F5344CB8AC3E}">
        <p14:creationId xmlns:p14="http://schemas.microsoft.com/office/powerpoint/2010/main" val="1963732520"/>
      </p:ext>
    </p:extLst>
  </p:cSld>
  <p:clrMapOvr>
    <a:masterClrMapping/>
  </p:clrMapOvr>
  <p:transition spd="med"/>
  <p:extLst>
    <p:ext uri="{DCECCB84-F9BA-43D5-87BE-67443E8EF086}">
      <p15:sldGuideLst xmlns:p15="http://schemas.microsoft.com/office/powerpoint/2012/main">
        <p15:guide id="1" pos="12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2003424" y="952500"/>
            <a:ext cx="20691475" cy="2286000"/>
          </a:xfrm>
          <a:prstGeom prst="rect">
            <a:avLst/>
          </a:prstGeom>
          <a:ln w="12700">
            <a:miter lim="400000"/>
          </a:ln>
          <a:extLst>
            <a:ext uri="{C572A759-6A51-4108-AA02-DFA0A04FC94B}">
              <ma14:wrappingTextBoxFlag xmlns="" xmlns:p15="http://schemas.microsoft.com/office/powerpoint/2012/main" xmlns:ma14="http://schemas.microsoft.com/office/mac/drawingml/2011/main" val="1"/>
            </a:ext>
          </a:extLst>
        </p:spPr>
        <p:txBody>
          <a:bodyPr lIns="50800" tIns="50800" rIns="50800" bIns="50800" anchor="ctr">
            <a:normAutofit/>
          </a:bodyPr>
          <a:lstStyle/>
          <a:p>
            <a:r>
              <a:rPr lang="da-DK" dirty="0"/>
              <a:t>Overskrift</a:t>
            </a:r>
            <a:endParaRPr dirty="0"/>
          </a:p>
        </p:txBody>
      </p:sp>
      <p:sp>
        <p:nvSpPr>
          <p:cNvPr id="5" name="Shape 5"/>
          <p:cNvSpPr>
            <a:spLocks noGrp="1"/>
          </p:cNvSpPr>
          <p:nvPr>
            <p:ph type="body" idx="1"/>
          </p:nvPr>
        </p:nvSpPr>
        <p:spPr>
          <a:xfrm>
            <a:off x="2003424" y="3238500"/>
            <a:ext cx="20691476" cy="9207500"/>
          </a:xfrm>
          <a:prstGeom prst="rect">
            <a:avLst/>
          </a:prstGeom>
          <a:ln w="12700">
            <a:miter lim="400000"/>
          </a:ln>
          <a:extLst>
            <a:ext uri="{C572A759-6A51-4108-AA02-DFA0A04FC94B}">
              <ma14:wrappingTextBoxFlag xmlns="" xmlns:p15="http://schemas.microsoft.com/office/powerpoint/2012/main" xmlns:ma14="http://schemas.microsoft.com/office/mac/drawingml/2011/main" val="1"/>
            </a:ext>
          </a:extLst>
        </p:spPr>
        <p:txBody>
          <a:bodyPr lIns="50800" tIns="50800" rIns="50800" bIns="50800" anchor="t">
            <a:normAutofit/>
          </a:bodyPr>
          <a:lstStyle/>
          <a:p>
            <a:r>
              <a:rPr lang="da-DK" dirty="0"/>
              <a:t>Tekst 01</a:t>
            </a:r>
            <a:endParaRPr dirty="0"/>
          </a:p>
          <a:p>
            <a:pPr lvl="1"/>
            <a:r>
              <a:rPr lang="da-DK" dirty="0"/>
              <a:t>Tekst 02</a:t>
            </a:r>
          </a:p>
          <a:p>
            <a:pPr lvl="2"/>
            <a:r>
              <a:rPr lang="da-DK" dirty="0"/>
              <a:t>Tekst 03</a:t>
            </a:r>
          </a:p>
          <a:p>
            <a:pPr lvl="3"/>
            <a:r>
              <a:rPr lang="da-DK" dirty="0"/>
              <a:t>Tekst 04</a:t>
            </a:r>
          </a:p>
          <a:p>
            <a:pPr lvl="4"/>
            <a:r>
              <a:rPr lang="da-DK" dirty="0"/>
              <a:t>Tekst 05</a:t>
            </a:r>
          </a:p>
        </p:txBody>
      </p:sp>
    </p:spTree>
    <p:extLst>
      <p:ext uri="{BB962C8B-B14F-4D97-AF65-F5344CB8AC3E}">
        <p14:creationId xmlns:p14="http://schemas.microsoft.com/office/powerpoint/2010/main" val="2129353701"/>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transition spd="med"/>
  <p:txStyles>
    <p:titleStyle>
      <a:lvl1pPr marL="0" marR="0" indent="0" algn="l" defTabSz="825500" rtl="0" eaLnBrk="1" latinLnBrk="0" hangingPunct="1">
        <a:lnSpc>
          <a:spcPct val="80000"/>
        </a:lnSpc>
        <a:spcBef>
          <a:spcPts val="0"/>
        </a:spcBef>
        <a:spcAft>
          <a:spcPts val="0"/>
        </a:spcAft>
        <a:buClrTx/>
        <a:buSzTx/>
        <a:buFontTx/>
        <a:buNone/>
        <a:tabLst/>
        <a:defRPr sz="11200" b="1" i="0" u="none" strike="noStrike" cap="none" spc="0" baseline="0">
          <a:ln>
            <a:noFill/>
          </a:ln>
          <a:solidFill>
            <a:srgbClr val="212121"/>
          </a:solidFill>
          <a:uFillTx/>
          <a:latin typeface="+mj-lt"/>
          <a:ea typeface="+mj-ea"/>
          <a:cs typeface="+mj-cs"/>
          <a:sym typeface="Montserrat Semi Bold"/>
        </a:defRPr>
      </a:lvl1pPr>
      <a:lvl2pPr marL="0" marR="0" indent="2286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p:titleStyle>
    <p:bodyStyle>
      <a:lvl1pPr marL="36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1pPr>
      <a:lvl2pPr marL="100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2pPr>
      <a:lvl3pPr marL="163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3pPr>
      <a:lvl4pPr marL="227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4pPr>
      <a:lvl5pPr marL="290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5pPr>
      <a:lvl6pPr marL="1416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6pPr>
      <a:lvl7pPr marL="1480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7pPr>
      <a:lvl8pPr marL="1543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8pPr>
      <a:lvl9pPr marL="1607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4320">
          <p15:clr>
            <a:srgbClr val="F26B43"/>
          </p15:clr>
        </p15:guide>
        <p15:guide id="2" pos="126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2003424" y="952500"/>
            <a:ext cx="20691476" cy="2286000"/>
          </a:xfrm>
          <a:prstGeom prst="rect">
            <a:avLst/>
          </a:prstGeom>
          <a:ln w="12700">
            <a:miter lim="400000"/>
          </a:ln>
          <a:extLst>
            <a:ext uri="{C572A759-6A51-4108-AA02-DFA0A04FC94B}">
              <ma14:wrappingTextBoxFlag xmlns:ma14="http://schemas.microsoft.com/office/mac/drawingml/2011/main" xmlns:p15="http://schemas.microsoft.com/office/powerpoint/2012/main" xmlns="" val="1"/>
            </a:ext>
          </a:extLst>
        </p:spPr>
        <p:txBody>
          <a:bodyPr lIns="50800" tIns="50800" rIns="50800" bIns="50800" anchor="ctr">
            <a:normAutofit/>
          </a:bodyPr>
          <a:lstStyle/>
          <a:p>
            <a:r>
              <a:rPr lang="da-DK" dirty="0"/>
              <a:t>Overskrift</a:t>
            </a:r>
            <a:endParaRPr dirty="0"/>
          </a:p>
        </p:txBody>
      </p:sp>
      <p:sp>
        <p:nvSpPr>
          <p:cNvPr id="5" name="Shape 5"/>
          <p:cNvSpPr>
            <a:spLocks noGrp="1"/>
          </p:cNvSpPr>
          <p:nvPr>
            <p:ph type="body" idx="1"/>
          </p:nvPr>
        </p:nvSpPr>
        <p:spPr>
          <a:xfrm>
            <a:off x="2003424" y="3238500"/>
            <a:ext cx="20691476" cy="9207500"/>
          </a:xfrm>
          <a:prstGeom prst="rect">
            <a:avLst/>
          </a:prstGeom>
          <a:ln w="12700">
            <a:miter lim="400000"/>
          </a:ln>
          <a:extLst>
            <a:ext uri="{C572A759-6A51-4108-AA02-DFA0A04FC94B}">
              <ma14:wrappingTextBoxFlag xmlns:ma14="http://schemas.microsoft.com/office/mac/drawingml/2011/main" xmlns:p15="http://schemas.microsoft.com/office/powerpoint/2012/main" xmlns="" val="1"/>
            </a:ext>
          </a:extLst>
        </p:spPr>
        <p:txBody>
          <a:bodyPr lIns="50800" tIns="50800" rIns="50800" bIns="50800" anchor="t">
            <a:normAutofit/>
          </a:bodyPr>
          <a:lstStyle/>
          <a:p>
            <a:r>
              <a:rPr lang="da-DK" dirty="0"/>
              <a:t>Tekst 01</a:t>
            </a:r>
            <a:endParaRPr dirty="0"/>
          </a:p>
          <a:p>
            <a:pPr lvl="1"/>
            <a:r>
              <a:rPr lang="da-DK" dirty="0"/>
              <a:t>Tekst 02</a:t>
            </a:r>
          </a:p>
          <a:p>
            <a:pPr lvl="2"/>
            <a:r>
              <a:rPr lang="da-DK" dirty="0"/>
              <a:t>Tekst 03</a:t>
            </a:r>
          </a:p>
          <a:p>
            <a:pPr lvl="3"/>
            <a:r>
              <a:rPr lang="da-DK" dirty="0"/>
              <a:t>Tekst 04</a:t>
            </a:r>
          </a:p>
          <a:p>
            <a:pPr lvl="4"/>
            <a:r>
              <a:rPr lang="da-DK" dirty="0"/>
              <a:t>Tekst 05</a:t>
            </a:r>
          </a:p>
        </p:txBody>
      </p:sp>
    </p:spTree>
    <p:extLst>
      <p:ext uri="{BB962C8B-B14F-4D97-AF65-F5344CB8AC3E}">
        <p14:creationId xmlns:p14="http://schemas.microsoft.com/office/powerpoint/2010/main" val="2077925458"/>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Lst>
  <p:transition spd="med"/>
  <p:txStyles>
    <p:titleStyle>
      <a:lvl1pPr marL="0" marR="0" indent="0" algn="l" defTabSz="823312" rtl="0" eaLnBrk="1" latinLnBrk="0" hangingPunct="1">
        <a:lnSpc>
          <a:spcPct val="80000"/>
        </a:lnSpc>
        <a:spcBef>
          <a:spcPts val="0"/>
        </a:spcBef>
        <a:spcAft>
          <a:spcPts val="0"/>
        </a:spcAft>
        <a:buClrTx/>
        <a:buSzTx/>
        <a:buFontTx/>
        <a:buNone/>
        <a:tabLst/>
        <a:defRPr sz="11170" b="1" i="0" u="none" strike="noStrike" cap="none" spc="0" baseline="0">
          <a:ln>
            <a:noFill/>
          </a:ln>
          <a:solidFill>
            <a:srgbClr val="212121"/>
          </a:solidFill>
          <a:uFillTx/>
          <a:latin typeface="+mj-lt"/>
          <a:ea typeface="+mj-ea"/>
          <a:cs typeface="+mj-cs"/>
          <a:sym typeface="Montserrat Semi Bold"/>
        </a:defRPr>
      </a:lvl1pPr>
      <a:lvl2pPr marL="0" marR="0" indent="227994"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2pPr>
      <a:lvl3pPr marL="0" marR="0" indent="455988"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3pPr>
      <a:lvl4pPr marL="0" marR="0" indent="683983"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4pPr>
      <a:lvl5pPr marL="0" marR="0" indent="911977"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5pPr>
      <a:lvl6pPr marL="0" marR="0" indent="1139971"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6pPr>
      <a:lvl7pPr marL="0" marR="0" indent="1367965"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7pPr>
      <a:lvl8pPr marL="0" marR="0" indent="1595959"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8pPr>
      <a:lvl9pPr marL="0" marR="0" indent="1823954" algn="l" defTabSz="823312" rtl="0" eaLnBrk="1" latinLnBrk="0" hangingPunct="1">
        <a:lnSpc>
          <a:spcPct val="80000"/>
        </a:lnSpc>
        <a:spcBef>
          <a:spcPts val="0"/>
        </a:spcBef>
        <a:spcAft>
          <a:spcPts val="0"/>
        </a:spcAft>
        <a:buClrTx/>
        <a:buSzTx/>
        <a:buFontTx/>
        <a:buNone/>
        <a:tabLst/>
        <a:defRPr sz="11170" b="0" i="0" u="none" strike="noStrike" cap="none" spc="559" baseline="0">
          <a:ln>
            <a:noFill/>
          </a:ln>
          <a:solidFill>
            <a:srgbClr val="212121"/>
          </a:solidFill>
          <a:uFillTx/>
          <a:latin typeface="+mj-lt"/>
          <a:ea typeface="+mj-ea"/>
          <a:cs typeface="+mj-cs"/>
          <a:sym typeface="Montserrat Semi Bold"/>
        </a:defRPr>
      </a:lvl9pPr>
    </p:titleStyle>
    <p:bodyStyle>
      <a:lvl1pPr marL="365375" marR="0" indent="-365375" algn="l" defTabSz="823312" eaLnBrk="1" latinLnBrk="0" hangingPunct="1">
        <a:lnSpc>
          <a:spcPct val="120000"/>
        </a:lnSpc>
        <a:spcBef>
          <a:spcPts val="5186"/>
        </a:spcBef>
        <a:spcAft>
          <a:spcPts val="0"/>
        </a:spcAft>
        <a:buClr>
          <a:schemeClr val="accent1"/>
        </a:buClr>
        <a:buSzPct val="75000"/>
        <a:buFontTx/>
        <a:buChar char="•"/>
        <a:tabLst/>
        <a:defRPr sz="2394" b="0" i="0" u="none" strike="noStrike" cap="none" spc="0" baseline="0">
          <a:ln>
            <a:noFill/>
          </a:ln>
          <a:solidFill>
            <a:srgbClr val="424242"/>
          </a:solidFill>
          <a:uFillTx/>
          <a:latin typeface="+mn-lt"/>
          <a:ea typeface="+mn-ea"/>
          <a:cs typeface="+mn-cs"/>
          <a:sym typeface="Montserrat Light"/>
        </a:defRPr>
      </a:lvl1pPr>
      <a:lvl2pPr marL="998692" marR="0" indent="-365375" algn="l" defTabSz="823312" eaLnBrk="1" latinLnBrk="0" hangingPunct="1">
        <a:lnSpc>
          <a:spcPct val="120000"/>
        </a:lnSpc>
        <a:spcBef>
          <a:spcPts val="5186"/>
        </a:spcBef>
        <a:spcAft>
          <a:spcPts val="0"/>
        </a:spcAft>
        <a:buClr>
          <a:schemeClr val="accent1"/>
        </a:buClr>
        <a:buSzPct val="75000"/>
        <a:buFontTx/>
        <a:buChar char="•"/>
        <a:tabLst/>
        <a:defRPr sz="2394" b="0" i="0" u="none" strike="noStrike" cap="none" spc="0" baseline="0">
          <a:ln>
            <a:noFill/>
          </a:ln>
          <a:solidFill>
            <a:srgbClr val="424242"/>
          </a:solidFill>
          <a:uFillTx/>
          <a:latin typeface="+mn-lt"/>
          <a:ea typeface="+mn-ea"/>
          <a:cs typeface="+mn-cs"/>
          <a:sym typeface="Montserrat Light"/>
        </a:defRPr>
      </a:lvl2pPr>
      <a:lvl3pPr marL="1632010" marR="0" indent="-365375" algn="l" defTabSz="823312" eaLnBrk="1" latinLnBrk="0" hangingPunct="1">
        <a:lnSpc>
          <a:spcPct val="120000"/>
        </a:lnSpc>
        <a:spcBef>
          <a:spcPts val="5186"/>
        </a:spcBef>
        <a:spcAft>
          <a:spcPts val="0"/>
        </a:spcAft>
        <a:buClr>
          <a:schemeClr val="accent1"/>
        </a:buClr>
        <a:buSzPct val="75000"/>
        <a:buFontTx/>
        <a:buChar char="•"/>
        <a:tabLst/>
        <a:defRPr sz="2394" b="0" i="0" u="none" strike="noStrike" cap="none" spc="0" baseline="0">
          <a:ln>
            <a:noFill/>
          </a:ln>
          <a:solidFill>
            <a:srgbClr val="424242"/>
          </a:solidFill>
          <a:uFillTx/>
          <a:latin typeface="+mn-lt"/>
          <a:ea typeface="+mn-ea"/>
          <a:cs typeface="+mn-cs"/>
          <a:sym typeface="Montserrat Light"/>
        </a:defRPr>
      </a:lvl3pPr>
      <a:lvl4pPr marL="2265327" marR="0" indent="-365375" algn="l" defTabSz="823312" eaLnBrk="1" latinLnBrk="0" hangingPunct="1">
        <a:lnSpc>
          <a:spcPct val="120000"/>
        </a:lnSpc>
        <a:spcBef>
          <a:spcPts val="5186"/>
        </a:spcBef>
        <a:spcAft>
          <a:spcPts val="0"/>
        </a:spcAft>
        <a:buClr>
          <a:schemeClr val="accent1"/>
        </a:buClr>
        <a:buSzPct val="75000"/>
        <a:buFontTx/>
        <a:buChar char="•"/>
        <a:tabLst/>
        <a:defRPr sz="2394" b="0" i="0" u="none" strike="noStrike" cap="none" spc="0" baseline="0">
          <a:ln>
            <a:noFill/>
          </a:ln>
          <a:solidFill>
            <a:srgbClr val="424242"/>
          </a:solidFill>
          <a:uFillTx/>
          <a:latin typeface="+mn-lt"/>
          <a:ea typeface="+mn-ea"/>
          <a:cs typeface="+mn-cs"/>
          <a:sym typeface="Montserrat Light"/>
        </a:defRPr>
      </a:lvl4pPr>
      <a:lvl5pPr marL="2898644" marR="0" indent="-365375" algn="l" defTabSz="823312" eaLnBrk="1" latinLnBrk="0" hangingPunct="1">
        <a:lnSpc>
          <a:spcPct val="120000"/>
        </a:lnSpc>
        <a:spcBef>
          <a:spcPts val="5186"/>
        </a:spcBef>
        <a:spcAft>
          <a:spcPts val="0"/>
        </a:spcAft>
        <a:buClr>
          <a:schemeClr val="accent1"/>
        </a:buClr>
        <a:buSzPct val="75000"/>
        <a:buFontTx/>
        <a:buChar char="•"/>
        <a:tabLst/>
        <a:defRPr sz="2394" b="0" i="0" u="none" strike="noStrike" cap="none" spc="0" baseline="0">
          <a:ln>
            <a:noFill/>
          </a:ln>
          <a:solidFill>
            <a:srgbClr val="424242"/>
          </a:solidFill>
          <a:uFillTx/>
          <a:latin typeface="+mn-lt"/>
          <a:ea typeface="+mn-ea"/>
          <a:cs typeface="+mn-cs"/>
          <a:sym typeface="Montserrat Light"/>
        </a:defRPr>
      </a:lvl5pPr>
      <a:lvl6pPr marL="14127846" marR="0" indent="-10961259" algn="l" defTabSz="823312" eaLnBrk="1" latinLnBrk="0" hangingPunct="1">
        <a:lnSpc>
          <a:spcPct val="120000"/>
        </a:lnSpc>
        <a:spcBef>
          <a:spcPts val="5186"/>
        </a:spcBef>
        <a:spcAft>
          <a:spcPts val="0"/>
        </a:spcAft>
        <a:buClrTx/>
        <a:buSzPct val="75000"/>
        <a:buFontTx/>
        <a:buChar char="•"/>
        <a:tabLst/>
        <a:defRPr sz="2992" b="0" i="0" u="none" strike="noStrike" cap="none" spc="0" baseline="0">
          <a:ln>
            <a:noFill/>
          </a:ln>
          <a:solidFill>
            <a:srgbClr val="5E5E5E"/>
          </a:solidFill>
          <a:uFillTx/>
          <a:latin typeface="+mn-lt"/>
          <a:ea typeface="+mn-ea"/>
          <a:cs typeface="+mn-cs"/>
          <a:sym typeface="Montserrat Light"/>
        </a:defRPr>
      </a:lvl6pPr>
      <a:lvl7pPr marL="14761163" marR="0" indent="-10961259" algn="l" defTabSz="823312" eaLnBrk="1" latinLnBrk="0" hangingPunct="1">
        <a:lnSpc>
          <a:spcPct val="120000"/>
        </a:lnSpc>
        <a:spcBef>
          <a:spcPts val="5186"/>
        </a:spcBef>
        <a:spcAft>
          <a:spcPts val="0"/>
        </a:spcAft>
        <a:buClrTx/>
        <a:buSzPct val="75000"/>
        <a:buFontTx/>
        <a:buChar char="•"/>
        <a:tabLst/>
        <a:defRPr sz="2992" b="0" i="0" u="none" strike="noStrike" cap="none" spc="0" baseline="0">
          <a:ln>
            <a:noFill/>
          </a:ln>
          <a:solidFill>
            <a:srgbClr val="5E5E5E"/>
          </a:solidFill>
          <a:uFillTx/>
          <a:latin typeface="+mn-lt"/>
          <a:ea typeface="+mn-ea"/>
          <a:cs typeface="+mn-cs"/>
          <a:sym typeface="Montserrat Light"/>
        </a:defRPr>
      </a:lvl7pPr>
      <a:lvl8pPr marL="15394480" marR="0" indent="-10961259" algn="l" defTabSz="823312" eaLnBrk="1" latinLnBrk="0" hangingPunct="1">
        <a:lnSpc>
          <a:spcPct val="120000"/>
        </a:lnSpc>
        <a:spcBef>
          <a:spcPts val="5186"/>
        </a:spcBef>
        <a:spcAft>
          <a:spcPts val="0"/>
        </a:spcAft>
        <a:buClrTx/>
        <a:buSzPct val="75000"/>
        <a:buFontTx/>
        <a:buChar char="•"/>
        <a:tabLst/>
        <a:defRPr sz="2992" b="0" i="0" u="none" strike="noStrike" cap="none" spc="0" baseline="0">
          <a:ln>
            <a:noFill/>
          </a:ln>
          <a:solidFill>
            <a:srgbClr val="5E5E5E"/>
          </a:solidFill>
          <a:uFillTx/>
          <a:latin typeface="+mn-lt"/>
          <a:ea typeface="+mn-ea"/>
          <a:cs typeface="+mn-cs"/>
          <a:sym typeface="Montserrat Light"/>
        </a:defRPr>
      </a:lvl8pPr>
      <a:lvl9pPr marL="16027797" marR="0" indent="-10961259" algn="l" defTabSz="823312" eaLnBrk="1" latinLnBrk="0" hangingPunct="1">
        <a:lnSpc>
          <a:spcPct val="120000"/>
        </a:lnSpc>
        <a:spcBef>
          <a:spcPts val="5186"/>
        </a:spcBef>
        <a:spcAft>
          <a:spcPts val="0"/>
        </a:spcAft>
        <a:buClrTx/>
        <a:buSzPct val="75000"/>
        <a:buFontTx/>
        <a:buChar char="•"/>
        <a:tabLst/>
        <a:defRPr sz="2992" b="0" i="0" u="none" strike="noStrike" cap="none" spc="0" baseline="0">
          <a:ln>
            <a:noFill/>
          </a:ln>
          <a:solidFill>
            <a:srgbClr val="5E5E5E"/>
          </a:solidFill>
          <a:uFillTx/>
          <a:latin typeface="+mn-lt"/>
          <a:ea typeface="+mn-ea"/>
          <a:cs typeface="+mn-cs"/>
          <a:sym typeface="Montserrat Light"/>
        </a:defRPr>
      </a:lvl9pPr>
    </p:bodyStyle>
    <p:otherStyle>
      <a:lvl1pPr marL="0" marR="0" indent="0"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1pPr>
      <a:lvl2pPr marL="0" marR="0" indent="227994"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2pPr>
      <a:lvl3pPr marL="0" marR="0" indent="455988"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3pPr>
      <a:lvl4pPr marL="0" marR="0" indent="683983"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4pPr>
      <a:lvl5pPr marL="0" marR="0" indent="911977"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5pPr>
      <a:lvl6pPr marL="0" marR="0" indent="1139971"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6pPr>
      <a:lvl7pPr marL="0" marR="0" indent="1367965"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7pPr>
      <a:lvl8pPr marL="0" marR="0" indent="1595959"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8pPr>
      <a:lvl9pPr marL="0" marR="0" indent="1823954" algn="ctr" defTabSz="823312" eaLnBrk="1" latinLnBrk="0" hangingPunct="1">
        <a:lnSpc>
          <a:spcPct val="100000"/>
        </a:lnSpc>
        <a:spcBef>
          <a:spcPts val="0"/>
        </a:spcBef>
        <a:spcAft>
          <a:spcPts val="0"/>
        </a:spcAft>
        <a:buClrTx/>
        <a:buSzTx/>
        <a:buFontTx/>
        <a:buNone/>
        <a:tabLst/>
        <a:defRPr sz="2394"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8617">
          <p15:clr>
            <a:srgbClr val="F26B43"/>
          </p15:clr>
        </p15:guide>
        <p15:guide id="2" pos="25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9723" y="785772"/>
            <a:ext cx="22238443" cy="1423277"/>
          </a:xfrm>
          <a:prstGeom prst="rect">
            <a:avLst/>
          </a:prstGeom>
        </p:spPr>
        <p:txBody>
          <a:bodyPr vert="horz" lIns="0" tIns="0" rIns="0" bIns="0" rtlCol="0" anchor="t" anchorCtr="0">
            <a:normAutofit/>
          </a:bodyPr>
          <a:lstStyle/>
          <a:p>
            <a:endParaRPr lang="en-GB" noProof="0"/>
          </a:p>
        </p:txBody>
      </p:sp>
      <p:sp>
        <p:nvSpPr>
          <p:cNvPr id="6" name="Slide Number Placeholder 5"/>
          <p:cNvSpPr>
            <a:spLocks noGrp="1"/>
          </p:cNvSpPr>
          <p:nvPr>
            <p:ph type="sldNum" sz="quarter" idx="4"/>
          </p:nvPr>
        </p:nvSpPr>
        <p:spPr>
          <a:xfrm>
            <a:off x="1059723" y="12407764"/>
            <a:ext cx="3512277" cy="279539"/>
          </a:xfrm>
          <a:prstGeom prst="rect">
            <a:avLst/>
          </a:prstGeom>
        </p:spPr>
        <p:txBody>
          <a:bodyPr vert="horz" lIns="0" tIns="0" rIns="0" bIns="0" rtlCol="0" anchor="ctr" anchorCtr="0"/>
          <a:lstStyle>
            <a:lvl1pPr algn="l">
              <a:lnSpc>
                <a:spcPct val="92000"/>
              </a:lnSpc>
              <a:defRPr sz="1867">
                <a:solidFill>
                  <a:schemeClr val="accent1"/>
                </a:solidFill>
              </a:defRPr>
            </a:lvl1pPr>
          </a:lstStyle>
          <a:p>
            <a:r>
              <a:rPr lang="en-GB" noProof="0"/>
              <a:t>Page </a:t>
            </a:r>
            <a:fld id="{4F2B6656-7882-4CEF-9850-9EB873E823C4}" type="slidenum">
              <a:rPr lang="en-GB" noProof="0" smtClean="0"/>
              <a:pPr/>
              <a:t>‹nr.›</a:t>
            </a:fld>
            <a:endParaRPr lang="en-GB" noProof="0"/>
          </a:p>
        </p:txBody>
      </p:sp>
      <p:sp>
        <p:nvSpPr>
          <p:cNvPr id="7" name="Text Placeholder 6"/>
          <p:cNvSpPr>
            <a:spLocks noGrp="1"/>
          </p:cNvSpPr>
          <p:nvPr>
            <p:ph type="body" idx="1"/>
          </p:nvPr>
        </p:nvSpPr>
        <p:spPr>
          <a:xfrm>
            <a:off x="1059723" y="3200404"/>
            <a:ext cx="22238443" cy="8610600"/>
          </a:xfrm>
          <a:prstGeom prst="rect">
            <a:avLst/>
          </a:prstGeom>
        </p:spPr>
        <p:txBody>
          <a:bodyPr vert="horz" lIns="0" tIns="0" rIns="0" bIns="0" rtlCol="0">
            <a:normAutofit/>
          </a:bodyPr>
          <a:lstStyle/>
          <a:p>
            <a:pPr lvl="0"/>
            <a:endParaRPr lang="en-GB" noProof="0"/>
          </a:p>
        </p:txBody>
      </p:sp>
      <p:sp>
        <p:nvSpPr>
          <p:cNvPr id="4" name="Date Placeholder 3"/>
          <p:cNvSpPr>
            <a:spLocks noGrp="1"/>
          </p:cNvSpPr>
          <p:nvPr>
            <p:ph type="dt" sz="half" idx="2"/>
          </p:nvPr>
        </p:nvSpPr>
        <p:spPr>
          <a:xfrm>
            <a:off x="1059723" y="12687300"/>
            <a:ext cx="3512277" cy="283901"/>
          </a:xfrm>
          <a:prstGeom prst="rect">
            <a:avLst/>
          </a:prstGeom>
        </p:spPr>
        <p:txBody>
          <a:bodyPr vert="horz" lIns="0" tIns="0" rIns="0" bIns="0" rtlCol="0" anchor="ctr"/>
          <a:lstStyle>
            <a:lvl1pPr algn="l">
              <a:defRPr sz="1867">
                <a:solidFill>
                  <a:schemeClr val="accent1"/>
                </a:solidFill>
              </a:defRPr>
            </a:lvl1pPr>
          </a:lstStyle>
          <a:p>
            <a:fld id="{AA6A5D16-EEF9-804E-AB0B-3FE018634BE0}" type="datetime3">
              <a:rPr lang="en-GB" noProof="0" smtClean="0"/>
              <a:t>19 June, 2023</a:t>
            </a:fld>
            <a:endParaRPr lang="en-GB" noProof="0"/>
          </a:p>
        </p:txBody>
      </p:sp>
    </p:spTree>
    <p:extLst>
      <p:ext uri="{BB962C8B-B14F-4D97-AF65-F5344CB8AC3E}">
        <p14:creationId xmlns:p14="http://schemas.microsoft.com/office/powerpoint/2010/main" val="182026073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Lst>
  <p:hf sldNum="0" hdr="0" ftr="0" dt="0"/>
  <p:txStyles>
    <p:titleStyle>
      <a:lvl1pPr algn="l" defTabSz="1828823" rtl="0" eaLnBrk="1" latinLnBrk="0" hangingPunct="1">
        <a:lnSpc>
          <a:spcPct val="90000"/>
        </a:lnSpc>
        <a:spcBef>
          <a:spcPct val="0"/>
        </a:spcBef>
        <a:buNone/>
        <a:defRPr sz="9600" b="1" kern="1200" baseline="0">
          <a:solidFill>
            <a:schemeClr val="tx2"/>
          </a:solidFill>
          <a:latin typeface="+mj-lt"/>
          <a:ea typeface="+mj-ea"/>
          <a:cs typeface="+mj-cs"/>
        </a:defRPr>
      </a:lvl1pPr>
    </p:titleStyle>
    <p:bodyStyle>
      <a:lvl1pPr marL="914411" indent="-914411" algn="l" defTabSz="1828823" rtl="0" eaLnBrk="1" latinLnBrk="0" hangingPunct="1">
        <a:lnSpc>
          <a:spcPct val="100000"/>
        </a:lnSpc>
        <a:spcBef>
          <a:spcPts val="0"/>
        </a:spcBef>
        <a:spcAft>
          <a:spcPts val="2667"/>
        </a:spcAft>
        <a:buClr>
          <a:schemeClr val="tx2"/>
        </a:buClr>
        <a:buFont typeface="Arial"/>
        <a:buChar char="•"/>
        <a:defRPr sz="6400" b="0" kern="1200">
          <a:solidFill>
            <a:srgbClr val="000000"/>
          </a:solidFill>
          <a:latin typeface="+mn-lt"/>
          <a:ea typeface="+mn-ea"/>
          <a:cs typeface="+mn-cs"/>
        </a:defRPr>
      </a:lvl1pPr>
      <a:lvl2pPr marL="1418418" indent="-914411" algn="l" defTabSz="1828823" rtl="0" eaLnBrk="1" latinLnBrk="0" hangingPunct="1">
        <a:lnSpc>
          <a:spcPct val="100000"/>
        </a:lnSpc>
        <a:spcBef>
          <a:spcPts val="0"/>
        </a:spcBef>
        <a:spcAft>
          <a:spcPts val="2667"/>
        </a:spcAft>
        <a:buClr>
          <a:schemeClr val="tx2"/>
        </a:buClr>
        <a:buFont typeface="Arial"/>
        <a:buChar char="•"/>
        <a:defRPr sz="5867" kern="1200">
          <a:solidFill>
            <a:srgbClr val="000000"/>
          </a:solidFill>
          <a:latin typeface="+mn-lt"/>
          <a:ea typeface="+mn-ea"/>
          <a:cs typeface="+mn-cs"/>
        </a:defRPr>
      </a:lvl2pPr>
      <a:lvl3pPr marL="1958424" indent="-914411" algn="l" defTabSz="1828823" rtl="0" eaLnBrk="1" latinLnBrk="0" hangingPunct="1">
        <a:lnSpc>
          <a:spcPct val="100000"/>
        </a:lnSpc>
        <a:spcBef>
          <a:spcPts val="0"/>
        </a:spcBef>
        <a:spcAft>
          <a:spcPts val="2667"/>
        </a:spcAft>
        <a:buClr>
          <a:schemeClr val="tx2"/>
        </a:buClr>
        <a:buFont typeface="Arial"/>
        <a:buChar char="•"/>
        <a:defRPr sz="5333" kern="1200" baseline="0">
          <a:solidFill>
            <a:srgbClr val="000000"/>
          </a:solidFill>
          <a:latin typeface="+mn-lt"/>
          <a:ea typeface="+mn-ea"/>
          <a:cs typeface="+mn-cs"/>
        </a:defRPr>
      </a:lvl3pPr>
      <a:lvl4pPr marL="2296829" indent="-914411" algn="l" defTabSz="1828823" rtl="0" eaLnBrk="1" latinLnBrk="0" hangingPunct="1">
        <a:lnSpc>
          <a:spcPct val="100000"/>
        </a:lnSpc>
        <a:spcBef>
          <a:spcPts val="0"/>
        </a:spcBef>
        <a:spcAft>
          <a:spcPts val="2667"/>
        </a:spcAft>
        <a:buClr>
          <a:schemeClr val="tx2"/>
        </a:buClr>
        <a:buFont typeface="Arial"/>
        <a:buChar char="•"/>
        <a:defRPr sz="5333" kern="1200">
          <a:solidFill>
            <a:srgbClr val="000000"/>
          </a:solidFill>
          <a:latin typeface="+mn-lt"/>
          <a:ea typeface="+mn-ea"/>
          <a:cs typeface="+mn-cs"/>
        </a:defRPr>
      </a:lvl4pPr>
      <a:lvl5pPr marL="2620833" indent="-914411" algn="l" defTabSz="1828823" rtl="0" eaLnBrk="1" latinLnBrk="0" hangingPunct="1">
        <a:lnSpc>
          <a:spcPct val="100000"/>
        </a:lnSpc>
        <a:spcBef>
          <a:spcPts val="0"/>
        </a:spcBef>
        <a:spcAft>
          <a:spcPts val="2667"/>
        </a:spcAft>
        <a:buClr>
          <a:schemeClr val="tx2"/>
        </a:buClr>
        <a:buFont typeface="Arial"/>
        <a:buChar char="•"/>
        <a:defRPr sz="5333" kern="1200" baseline="0">
          <a:solidFill>
            <a:srgbClr val="000000"/>
          </a:solidFill>
          <a:latin typeface="+mn-lt"/>
          <a:ea typeface="+mn-ea"/>
          <a:cs typeface="+mn-cs"/>
        </a:defRPr>
      </a:lvl5pPr>
      <a:lvl6pPr marL="5029263" indent="-457206" algn="l" defTabSz="1828823"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74" indent="-457206" algn="l" defTabSz="1828823"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86" indent="-457206" algn="l" defTabSz="1828823"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97" indent="-457206" algn="l" defTabSz="1828823"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da-DK"/>
      </a:defPPr>
      <a:lvl1pPr marL="0" algn="l" defTabSz="1828823" rtl="0" eaLnBrk="1" latinLnBrk="0" hangingPunct="1">
        <a:defRPr sz="3733" kern="1200">
          <a:solidFill>
            <a:schemeClr val="tx1"/>
          </a:solidFill>
          <a:latin typeface="+mn-lt"/>
          <a:ea typeface="+mn-ea"/>
          <a:cs typeface="+mn-cs"/>
        </a:defRPr>
      </a:lvl1pPr>
      <a:lvl2pPr marL="914411" algn="l" defTabSz="1828823" rtl="0" eaLnBrk="1" latinLnBrk="0" hangingPunct="1">
        <a:defRPr sz="3733" kern="1200">
          <a:solidFill>
            <a:schemeClr val="tx1"/>
          </a:solidFill>
          <a:latin typeface="+mn-lt"/>
          <a:ea typeface="+mn-ea"/>
          <a:cs typeface="+mn-cs"/>
        </a:defRPr>
      </a:lvl2pPr>
      <a:lvl3pPr marL="1828823" algn="l" defTabSz="1828823" rtl="0" eaLnBrk="1" latinLnBrk="0" hangingPunct="1">
        <a:defRPr sz="3733" kern="1200">
          <a:solidFill>
            <a:schemeClr val="tx1"/>
          </a:solidFill>
          <a:latin typeface="+mn-lt"/>
          <a:ea typeface="+mn-ea"/>
          <a:cs typeface="+mn-cs"/>
        </a:defRPr>
      </a:lvl3pPr>
      <a:lvl4pPr marL="2743234" algn="l" defTabSz="1828823" rtl="0" eaLnBrk="1" latinLnBrk="0" hangingPunct="1">
        <a:defRPr sz="3733" kern="1200">
          <a:solidFill>
            <a:schemeClr val="tx1"/>
          </a:solidFill>
          <a:latin typeface="+mn-lt"/>
          <a:ea typeface="+mn-ea"/>
          <a:cs typeface="+mn-cs"/>
        </a:defRPr>
      </a:lvl4pPr>
      <a:lvl5pPr marL="3657646" algn="l" defTabSz="1828823" rtl="0" eaLnBrk="1" latinLnBrk="0" hangingPunct="1">
        <a:defRPr sz="3733" kern="1200">
          <a:solidFill>
            <a:schemeClr val="tx1"/>
          </a:solidFill>
          <a:latin typeface="+mn-lt"/>
          <a:ea typeface="+mn-ea"/>
          <a:cs typeface="+mn-cs"/>
        </a:defRPr>
      </a:lvl5pPr>
      <a:lvl6pPr marL="4572057" algn="l" defTabSz="1828823" rtl="0" eaLnBrk="1" latinLnBrk="0" hangingPunct="1">
        <a:defRPr sz="3733" kern="1200">
          <a:solidFill>
            <a:schemeClr val="tx1"/>
          </a:solidFill>
          <a:latin typeface="+mn-lt"/>
          <a:ea typeface="+mn-ea"/>
          <a:cs typeface="+mn-cs"/>
        </a:defRPr>
      </a:lvl6pPr>
      <a:lvl7pPr marL="5486469" algn="l" defTabSz="1828823" rtl="0" eaLnBrk="1" latinLnBrk="0" hangingPunct="1">
        <a:defRPr sz="3733" kern="1200">
          <a:solidFill>
            <a:schemeClr val="tx1"/>
          </a:solidFill>
          <a:latin typeface="+mn-lt"/>
          <a:ea typeface="+mn-ea"/>
          <a:cs typeface="+mn-cs"/>
        </a:defRPr>
      </a:lvl7pPr>
      <a:lvl8pPr marL="6400880" algn="l" defTabSz="1828823" rtl="0" eaLnBrk="1" latinLnBrk="0" hangingPunct="1">
        <a:defRPr sz="3733" kern="1200">
          <a:solidFill>
            <a:schemeClr val="tx1"/>
          </a:solidFill>
          <a:latin typeface="+mn-lt"/>
          <a:ea typeface="+mn-ea"/>
          <a:cs typeface="+mn-cs"/>
        </a:defRPr>
      </a:lvl8pPr>
      <a:lvl9pPr marL="7315291" algn="l" defTabSz="1828823"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2003424" y="952500"/>
            <a:ext cx="20691475" cy="2286000"/>
          </a:xfrm>
          <a:prstGeom prst="rect">
            <a:avLst/>
          </a:prstGeom>
          <a:ln w="12700">
            <a:miter lim="400000"/>
          </a:ln>
          <a:extLst>
            <a:ext uri="{C572A759-6A51-4108-AA02-DFA0A04FC94B}">
              <ma14:wrappingTextBoxFlag xmlns="" xmlns:p15="http://schemas.microsoft.com/office/powerpoint/2012/main" xmlns:ma14="http://schemas.microsoft.com/office/mac/drawingml/2011/main" val="1"/>
            </a:ext>
          </a:extLst>
        </p:spPr>
        <p:txBody>
          <a:bodyPr lIns="50800" tIns="50800" rIns="50800" bIns="50800" anchor="ctr">
            <a:normAutofit/>
          </a:bodyPr>
          <a:lstStyle/>
          <a:p>
            <a:r>
              <a:rPr lang="da-DK" dirty="0"/>
              <a:t>Overskrift</a:t>
            </a:r>
            <a:endParaRPr dirty="0"/>
          </a:p>
        </p:txBody>
      </p:sp>
      <p:sp>
        <p:nvSpPr>
          <p:cNvPr id="5" name="Shape 5"/>
          <p:cNvSpPr>
            <a:spLocks noGrp="1"/>
          </p:cNvSpPr>
          <p:nvPr>
            <p:ph type="body" idx="1"/>
          </p:nvPr>
        </p:nvSpPr>
        <p:spPr>
          <a:xfrm>
            <a:off x="2003424" y="3238500"/>
            <a:ext cx="20691476" cy="9207500"/>
          </a:xfrm>
          <a:prstGeom prst="rect">
            <a:avLst/>
          </a:prstGeom>
          <a:ln w="12700">
            <a:miter lim="400000"/>
          </a:ln>
          <a:extLst>
            <a:ext uri="{C572A759-6A51-4108-AA02-DFA0A04FC94B}">
              <ma14:wrappingTextBoxFlag xmlns="" xmlns:p15="http://schemas.microsoft.com/office/powerpoint/2012/main" xmlns:ma14="http://schemas.microsoft.com/office/mac/drawingml/2011/main" val="1"/>
            </a:ext>
          </a:extLst>
        </p:spPr>
        <p:txBody>
          <a:bodyPr lIns="50800" tIns="50800" rIns="50800" bIns="50800" anchor="t">
            <a:normAutofit/>
          </a:bodyPr>
          <a:lstStyle/>
          <a:p>
            <a:r>
              <a:rPr lang="da-DK" dirty="0"/>
              <a:t>Tekst 01</a:t>
            </a:r>
            <a:endParaRPr dirty="0"/>
          </a:p>
          <a:p>
            <a:pPr lvl="1"/>
            <a:r>
              <a:rPr lang="da-DK" dirty="0"/>
              <a:t>Tekst 02</a:t>
            </a:r>
          </a:p>
          <a:p>
            <a:pPr lvl="2"/>
            <a:r>
              <a:rPr lang="da-DK" dirty="0"/>
              <a:t>Tekst 03</a:t>
            </a:r>
          </a:p>
          <a:p>
            <a:pPr lvl="3"/>
            <a:r>
              <a:rPr lang="da-DK" dirty="0"/>
              <a:t>Tekst 04</a:t>
            </a:r>
          </a:p>
          <a:p>
            <a:pPr lvl="4"/>
            <a:r>
              <a:rPr lang="da-DK" dirty="0"/>
              <a:t>Tekst 05</a:t>
            </a:r>
          </a:p>
        </p:txBody>
      </p:sp>
    </p:spTree>
    <p:extLst>
      <p:ext uri="{BB962C8B-B14F-4D97-AF65-F5344CB8AC3E}">
        <p14:creationId xmlns:p14="http://schemas.microsoft.com/office/powerpoint/2010/main" val="143417028"/>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Lst>
  <p:transition spd="med"/>
  <p:txStyles>
    <p:titleStyle>
      <a:lvl1pPr marL="0" marR="0" indent="0" algn="l" defTabSz="825500" rtl="0" eaLnBrk="1" latinLnBrk="0" hangingPunct="1">
        <a:lnSpc>
          <a:spcPct val="80000"/>
        </a:lnSpc>
        <a:spcBef>
          <a:spcPts val="0"/>
        </a:spcBef>
        <a:spcAft>
          <a:spcPts val="0"/>
        </a:spcAft>
        <a:buClrTx/>
        <a:buSzTx/>
        <a:buFontTx/>
        <a:buNone/>
        <a:tabLst/>
        <a:defRPr sz="11200" b="1" i="0" u="none" strike="noStrike" cap="none" spc="0" baseline="0">
          <a:ln>
            <a:noFill/>
          </a:ln>
          <a:solidFill>
            <a:srgbClr val="212121"/>
          </a:solidFill>
          <a:uFillTx/>
          <a:latin typeface="+mj-lt"/>
          <a:ea typeface="+mj-ea"/>
          <a:cs typeface="+mj-cs"/>
          <a:sym typeface="Montserrat Semi Bold"/>
        </a:defRPr>
      </a:lvl1pPr>
      <a:lvl2pPr marL="0" marR="0" indent="2286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eaLnBrk="1" latinLnBrk="0" hangingPunct="1">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p:titleStyle>
    <p:bodyStyle>
      <a:lvl1pPr marL="36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1pPr>
      <a:lvl2pPr marL="100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2pPr>
      <a:lvl3pPr marL="163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3pPr>
      <a:lvl4pPr marL="227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4pPr>
      <a:lvl5pPr marL="290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5pPr>
      <a:lvl6pPr marL="1416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6pPr>
      <a:lvl7pPr marL="1480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7pPr>
      <a:lvl8pPr marL="1543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8pPr>
      <a:lvl9pPr marL="1607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4320">
          <p15:clr>
            <a:srgbClr val="F26B43"/>
          </p15:clr>
        </p15:guide>
        <p15:guide id="2" pos="12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s>
</file>

<file path=ppt/slides/_rels/slide1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stps.dk/da/laering/utilsigtede-haendelser/samlerapportering/"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9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www.stps.dk/uth"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5E8A1-C6F7-4E9F-86D2-2C0474D1DD7B}"/>
              </a:ext>
            </a:extLst>
          </p:cNvPr>
          <p:cNvSpPr>
            <a:spLocks noGrp="1"/>
          </p:cNvSpPr>
          <p:nvPr>
            <p:ph type="title"/>
          </p:nvPr>
        </p:nvSpPr>
        <p:spPr/>
        <p:txBody>
          <a:bodyPr/>
          <a:lstStyle/>
          <a:p>
            <a:r>
              <a:rPr lang="da-DK" sz="9600" dirty="0"/>
              <a:t>Ændret rapporteringspligt for utilsigtede hændelser</a:t>
            </a:r>
            <a:br>
              <a:rPr lang="da-DK" sz="9600" dirty="0"/>
            </a:br>
            <a:r>
              <a:rPr lang="da-DK" sz="9600" dirty="0"/>
              <a:t>1. juli 2023</a:t>
            </a:r>
          </a:p>
        </p:txBody>
      </p:sp>
      <p:sp>
        <p:nvSpPr>
          <p:cNvPr id="3" name="Pladsholder til tekst 2">
            <a:extLst>
              <a:ext uri="{FF2B5EF4-FFF2-40B4-BE49-F238E27FC236}">
                <a16:creationId xmlns:a16="http://schemas.microsoft.com/office/drawing/2014/main" id="{7D1735D0-79C9-40EF-9202-D2AE0040D0F9}"/>
              </a:ext>
            </a:extLst>
          </p:cNvPr>
          <p:cNvSpPr>
            <a:spLocks noGrp="1"/>
          </p:cNvSpPr>
          <p:nvPr>
            <p:ph type="body" sz="quarter" idx="15"/>
          </p:nvPr>
        </p:nvSpPr>
        <p:spPr/>
        <p:txBody>
          <a:bodyPr>
            <a:normAutofit/>
          </a:bodyPr>
          <a:lstStyle/>
          <a:p>
            <a:r>
              <a:rPr lang="da-DK" sz="5400" dirty="0"/>
              <a:t>Informationspræsentation til medarbejdere</a:t>
            </a:r>
          </a:p>
        </p:txBody>
      </p:sp>
      <p:sp>
        <p:nvSpPr>
          <p:cNvPr id="4" name="Pladsholder til tekst 3">
            <a:extLst>
              <a:ext uri="{FF2B5EF4-FFF2-40B4-BE49-F238E27FC236}">
                <a16:creationId xmlns:a16="http://schemas.microsoft.com/office/drawing/2014/main" id="{582CEE44-FB11-446B-ABD6-CB435C148B65}"/>
              </a:ext>
            </a:extLst>
          </p:cNvPr>
          <p:cNvSpPr>
            <a:spLocks noGrp="1"/>
          </p:cNvSpPr>
          <p:nvPr>
            <p:ph type="body" sz="quarter" idx="16"/>
          </p:nvPr>
        </p:nvSpPr>
        <p:spPr/>
        <p:txBody>
          <a:bodyPr>
            <a:normAutofit lnSpcReduction="10000"/>
          </a:bodyPr>
          <a:lstStyle/>
          <a:p>
            <a:r>
              <a:rPr lang="da-DK" dirty="0"/>
              <a:t>Udarbejdet af Styrelsen for Patientsikkerhed, juni 2023</a:t>
            </a:r>
            <a:endParaRPr lang="en-DK" dirty="0"/>
          </a:p>
          <a:p>
            <a:endParaRPr lang="da-DK" dirty="0"/>
          </a:p>
        </p:txBody>
      </p:sp>
    </p:spTree>
    <p:extLst>
      <p:ext uri="{BB962C8B-B14F-4D97-AF65-F5344CB8AC3E}">
        <p14:creationId xmlns:p14="http://schemas.microsoft.com/office/powerpoint/2010/main" val="14002344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12249-091A-4B10-B3DC-95DFA435DD66}"/>
              </a:ext>
            </a:extLst>
          </p:cNvPr>
          <p:cNvSpPr>
            <a:spLocks noGrp="1"/>
          </p:cNvSpPr>
          <p:nvPr>
            <p:ph type="title"/>
          </p:nvPr>
        </p:nvSpPr>
        <p:spPr>
          <a:xfrm>
            <a:off x="2027031" y="2906486"/>
            <a:ext cx="19259350" cy="1665514"/>
          </a:xfrm>
        </p:spPr>
        <p:txBody>
          <a:bodyPr>
            <a:noAutofit/>
          </a:bodyPr>
          <a:lstStyle/>
          <a:p>
            <a:r>
              <a:rPr lang="da-DK" sz="9600" dirty="0">
                <a:latin typeface="Arial" panose="020B0604020202020204" pitchFamily="34" charset="0"/>
                <a:cs typeface="Arial" panose="020B0604020202020204" pitchFamily="34" charset="0"/>
              </a:rPr>
              <a:t>Hændelser, du skal rapportere</a:t>
            </a:r>
            <a:endParaRPr lang="da-DK" sz="13800" dirty="0"/>
          </a:p>
        </p:txBody>
      </p:sp>
      <p:sp>
        <p:nvSpPr>
          <p:cNvPr id="3" name="Pladsholder til indhold 2">
            <a:extLst>
              <a:ext uri="{FF2B5EF4-FFF2-40B4-BE49-F238E27FC236}">
                <a16:creationId xmlns:a16="http://schemas.microsoft.com/office/drawing/2014/main" id="{C0BE4A7B-382E-42C9-B056-2681654382D5}"/>
              </a:ext>
            </a:extLst>
          </p:cNvPr>
          <p:cNvSpPr>
            <a:spLocks noGrp="1"/>
          </p:cNvSpPr>
          <p:nvPr>
            <p:ph idx="1"/>
          </p:nvPr>
        </p:nvSpPr>
        <p:spPr>
          <a:xfrm>
            <a:off x="2027031" y="4751989"/>
            <a:ext cx="20982194" cy="7523138"/>
          </a:xfrm>
        </p:spPr>
        <p:txBody>
          <a:bodyPr>
            <a:normAutofit fontScale="92500"/>
          </a:bodyPr>
          <a:lstStyle/>
          <a:p>
            <a:pPr marL="0" indent="0">
              <a:buNone/>
            </a:pPr>
            <a:r>
              <a:rPr lang="da-DK" sz="4400" dirty="0"/>
              <a:t>Med de nye regler skal alle, der varetager sundhedsfaglige opgaver, rapportere utilsigtede hændelser, som:</a:t>
            </a:r>
          </a:p>
          <a:p>
            <a:pPr lvl="0"/>
            <a:r>
              <a:rPr lang="da-DK" sz="4400" dirty="0"/>
              <a:t>har bidraget til eller medført alvorlige eller dødelige konsekvenser for patienten/borgeren,</a:t>
            </a:r>
          </a:p>
          <a:p>
            <a:pPr lvl="0"/>
            <a:r>
              <a:rPr lang="da-DK" sz="4400" dirty="0"/>
              <a:t>kunne have bidraget til eller medført alvorlige eller dødelige konsekvenser for patienten/borgeren,</a:t>
            </a:r>
          </a:p>
          <a:p>
            <a:pPr lvl="0"/>
            <a:r>
              <a:rPr lang="da-DK" sz="4400" dirty="0"/>
              <a:t>efter en konkret vurdering kan bidrage til læring og forbedring af patientsikkerheden, selvom konsekvenserne af de enkelte utilsigtede hændelser ikke er eller kunne have været alvorlige eller dødelige for patienten/borgeren.</a:t>
            </a:r>
          </a:p>
          <a:p>
            <a:pPr marL="0" indent="0" algn="r">
              <a:buNone/>
            </a:pPr>
            <a:r>
              <a:rPr lang="da-DK" sz="2400" dirty="0"/>
              <a:t> </a:t>
            </a:r>
          </a:p>
          <a:p>
            <a:pPr marL="0" indent="0">
              <a:buNone/>
            </a:pPr>
            <a:endParaRPr lang="da-DK" dirty="0"/>
          </a:p>
        </p:txBody>
      </p:sp>
    </p:spTree>
    <p:extLst>
      <p:ext uri="{BB962C8B-B14F-4D97-AF65-F5344CB8AC3E}">
        <p14:creationId xmlns:p14="http://schemas.microsoft.com/office/powerpoint/2010/main" val="12531022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1C42EBA-9F30-40B1-9786-8E96DAE35553}"/>
              </a:ext>
            </a:extLst>
          </p:cNvPr>
          <p:cNvSpPr>
            <a:spLocks noGrp="1"/>
          </p:cNvSpPr>
          <p:nvPr>
            <p:ph type="title"/>
          </p:nvPr>
        </p:nvSpPr>
        <p:spPr>
          <a:xfrm>
            <a:off x="2027031" y="2045908"/>
            <a:ext cx="18616242" cy="2108859"/>
          </a:xfrm>
        </p:spPr>
        <p:txBody>
          <a:bodyPr>
            <a:normAutofit/>
          </a:bodyPr>
          <a:lstStyle/>
          <a:p>
            <a:r>
              <a:rPr lang="da-DK" dirty="0"/>
              <a:t>Nye alvorlighedskategorier</a:t>
            </a:r>
          </a:p>
        </p:txBody>
      </p:sp>
      <p:pic>
        <p:nvPicPr>
          <p:cNvPr id="7" name="Pladsholder til indhold 6">
            <a:extLst>
              <a:ext uri="{FF2B5EF4-FFF2-40B4-BE49-F238E27FC236}">
                <a16:creationId xmlns:a16="http://schemas.microsoft.com/office/drawing/2014/main" id="{BEBC1A16-21F4-497C-B19F-BDD8592ED44C}"/>
              </a:ext>
            </a:extLst>
          </p:cNvPr>
          <p:cNvPicPr>
            <a:picLocks noGrp="1" noChangeAspect="1"/>
          </p:cNvPicPr>
          <p:nvPr>
            <p:ph idx="1"/>
          </p:nvPr>
        </p:nvPicPr>
        <p:blipFill>
          <a:blip r:embed="rId3"/>
          <a:stretch>
            <a:fillRect/>
          </a:stretch>
        </p:blipFill>
        <p:spPr>
          <a:xfrm>
            <a:off x="2027030" y="3822258"/>
            <a:ext cx="15706787" cy="9602403"/>
          </a:xfrm>
          <a:ln>
            <a:noFill/>
          </a:ln>
          <a:effectLst>
            <a:outerShdw blurRad="50800" dist="50800" dir="5400000" algn="ctr" rotWithShape="0">
              <a:schemeClr val="bg1"/>
            </a:outerShdw>
          </a:effectLst>
        </p:spPr>
      </p:pic>
    </p:spTree>
    <p:extLst>
      <p:ext uri="{BB962C8B-B14F-4D97-AF65-F5344CB8AC3E}">
        <p14:creationId xmlns:p14="http://schemas.microsoft.com/office/powerpoint/2010/main" val="15921289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C30A9-1B61-40D1-890F-27522A5D5DEF}"/>
              </a:ext>
            </a:extLst>
          </p:cNvPr>
          <p:cNvSpPr>
            <a:spLocks noGrp="1"/>
          </p:cNvSpPr>
          <p:nvPr>
            <p:ph type="title"/>
          </p:nvPr>
        </p:nvSpPr>
        <p:spPr>
          <a:xfrm>
            <a:off x="2027031" y="2155371"/>
            <a:ext cx="18366860" cy="2441369"/>
          </a:xfrm>
        </p:spPr>
        <p:txBody>
          <a:bodyPr anchor="b">
            <a:noAutofit/>
          </a:bodyPr>
          <a:lstStyle/>
          <a:p>
            <a:r>
              <a:rPr lang="da-DK" sz="9600" dirty="0"/>
              <a:t>Ændrede alvorlighedskategorier</a:t>
            </a:r>
          </a:p>
        </p:txBody>
      </p:sp>
      <p:pic>
        <p:nvPicPr>
          <p:cNvPr id="6" name="Pladsholder til indhold 5">
            <a:extLst>
              <a:ext uri="{FF2B5EF4-FFF2-40B4-BE49-F238E27FC236}">
                <a16:creationId xmlns:a16="http://schemas.microsoft.com/office/drawing/2014/main" id="{35EBCC5D-BB16-4083-84F9-1D35F16EFB1C}"/>
              </a:ext>
            </a:extLst>
          </p:cNvPr>
          <p:cNvPicPr>
            <a:picLocks noGrp="1" noChangeAspect="1"/>
          </p:cNvPicPr>
          <p:nvPr>
            <p:ph idx="1"/>
          </p:nvPr>
        </p:nvPicPr>
        <p:blipFill>
          <a:blip r:embed="rId3"/>
          <a:stretch>
            <a:fillRect/>
          </a:stretch>
        </p:blipFill>
        <p:spPr>
          <a:xfrm>
            <a:off x="2027031" y="4599709"/>
            <a:ext cx="16318187" cy="8272531"/>
          </a:xfrm>
        </p:spPr>
      </p:pic>
    </p:spTree>
    <p:extLst>
      <p:ext uri="{BB962C8B-B14F-4D97-AF65-F5344CB8AC3E}">
        <p14:creationId xmlns:p14="http://schemas.microsoft.com/office/powerpoint/2010/main" val="28347023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AB1D-75F3-46A7-9A47-5B34440A87C8}"/>
              </a:ext>
            </a:extLst>
          </p:cNvPr>
          <p:cNvSpPr>
            <a:spLocks noGrp="1"/>
          </p:cNvSpPr>
          <p:nvPr>
            <p:ph type="title"/>
          </p:nvPr>
        </p:nvSpPr>
        <p:spPr>
          <a:xfrm>
            <a:off x="2026800" y="2905200"/>
            <a:ext cx="20707938" cy="2979532"/>
          </a:xfrm>
        </p:spPr>
        <p:txBody>
          <a:bodyPr>
            <a:noAutofit/>
          </a:bodyPr>
          <a:lstStyle/>
          <a:p>
            <a:r>
              <a:rPr lang="da-DK" sz="11200" dirty="0"/>
              <a:t>Samlerapportering</a:t>
            </a:r>
          </a:p>
        </p:txBody>
      </p:sp>
      <p:sp>
        <p:nvSpPr>
          <p:cNvPr id="3" name="Pladsholder til indhold 2">
            <a:extLst>
              <a:ext uri="{FF2B5EF4-FFF2-40B4-BE49-F238E27FC236}">
                <a16:creationId xmlns:a16="http://schemas.microsoft.com/office/drawing/2014/main" id="{E6311B70-B855-4F28-8528-2F24ED96C3C8}"/>
              </a:ext>
            </a:extLst>
          </p:cNvPr>
          <p:cNvSpPr>
            <a:spLocks noGrp="1"/>
          </p:cNvSpPr>
          <p:nvPr>
            <p:ph idx="1"/>
          </p:nvPr>
        </p:nvSpPr>
        <p:spPr>
          <a:xfrm>
            <a:off x="2027033" y="4705200"/>
            <a:ext cx="20982194" cy="7525029"/>
          </a:xfrm>
        </p:spPr>
        <p:txBody>
          <a:bodyPr>
            <a:normAutofit/>
          </a:bodyPr>
          <a:lstStyle/>
          <a:p>
            <a:pPr marL="0" indent="0">
              <a:buNone/>
            </a:pPr>
            <a:r>
              <a:rPr lang="da-DK" sz="5400" dirty="0"/>
              <a:t>Fra 1. juli 2023 får alle i sundhedsvæsenet nu mulighed for at rapportere visse hændelser samlet som ”samlerapportering” – noget, kommunerne har haft gavn af siden 2020. Med samlerapportering rapporteres visse hændelser på et stykke papir, der er synligt for alle medarbejdere, så man hurtigt kan danne overblik over, hvor og hvornår hændelserne sker, og på den måde hurtigere handle og ændre i arbejdsgange, hvor noget ofte går galt</a:t>
            </a:r>
            <a:r>
              <a:rPr lang="da-DK" sz="2800" dirty="0"/>
              <a:t>.</a:t>
            </a:r>
          </a:p>
          <a:p>
            <a:pPr marL="0" indent="0">
              <a:buNone/>
            </a:pPr>
            <a:endParaRPr lang="da-DK" sz="4800" i="1" dirty="0"/>
          </a:p>
        </p:txBody>
      </p:sp>
    </p:spTree>
    <p:extLst>
      <p:ext uri="{BB962C8B-B14F-4D97-AF65-F5344CB8AC3E}">
        <p14:creationId xmlns:p14="http://schemas.microsoft.com/office/powerpoint/2010/main" val="30521644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6B556D83-6A76-4722-8184-5169FDC18AA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224" b="4224"/>
          <a:stretch>
            <a:fillRect/>
          </a:stretch>
        </p:blipFill>
        <p:spPr>
          <a:xfrm>
            <a:off x="16225138" y="2905200"/>
            <a:ext cx="6911957" cy="8339914"/>
          </a:xfrm>
        </p:spPr>
      </p:pic>
      <p:sp>
        <p:nvSpPr>
          <p:cNvPr id="4" name="Pladsholder til tekst 3">
            <a:extLst>
              <a:ext uri="{FF2B5EF4-FFF2-40B4-BE49-F238E27FC236}">
                <a16:creationId xmlns:a16="http://schemas.microsoft.com/office/drawing/2014/main" id="{2D19F4A1-01D2-4AB8-90E3-E2E4F6C7E34E}"/>
              </a:ext>
            </a:extLst>
          </p:cNvPr>
          <p:cNvSpPr>
            <a:spLocks noGrp="1"/>
          </p:cNvSpPr>
          <p:nvPr>
            <p:ph type="body" sz="quarter" idx="14"/>
          </p:nvPr>
        </p:nvSpPr>
        <p:spPr>
          <a:xfrm>
            <a:off x="2003426" y="5655107"/>
            <a:ext cx="13541374" cy="6079955"/>
          </a:xfrm>
        </p:spPr>
        <p:txBody>
          <a:bodyPr>
            <a:normAutofit/>
          </a:bodyPr>
          <a:lstStyle/>
          <a:p>
            <a:r>
              <a:rPr lang="da-DK" sz="4800" dirty="0">
                <a:solidFill>
                  <a:srgbClr val="212121"/>
                </a:solidFill>
              </a:rPr>
              <a:t>Serviceeftersyn:</a:t>
            </a:r>
          </a:p>
          <a:p>
            <a:r>
              <a:rPr lang="da-DK" sz="4800" dirty="0">
                <a:solidFill>
                  <a:prstClr val="black"/>
                </a:solidFill>
              </a:rPr>
              <a:t>Anbefaler, at ”bunkerapportering” (ændret til ”samlerapportering”) pilottestes som rapporteringsmetode for </a:t>
            </a:r>
            <a:r>
              <a:rPr lang="da-DK" sz="4800" i="1" dirty="0">
                <a:solidFill>
                  <a:prstClr val="black"/>
                </a:solidFill>
              </a:rPr>
              <a:t>enslydende</a:t>
            </a:r>
            <a:r>
              <a:rPr lang="da-DK" sz="4800" dirty="0">
                <a:solidFill>
                  <a:prstClr val="black"/>
                </a:solidFill>
              </a:rPr>
              <a:t> og </a:t>
            </a:r>
            <a:r>
              <a:rPr lang="da-DK" sz="4800" i="1" dirty="0">
                <a:solidFill>
                  <a:prstClr val="black"/>
                </a:solidFill>
              </a:rPr>
              <a:t>ikke alvorlige</a:t>
            </a:r>
            <a:r>
              <a:rPr lang="da-DK" sz="4800" dirty="0">
                <a:solidFill>
                  <a:prstClr val="black"/>
                </a:solidFill>
              </a:rPr>
              <a:t> utilsigtede hændelser.</a:t>
            </a:r>
          </a:p>
          <a:p>
            <a:endParaRPr lang="da-DK" sz="4800" dirty="0"/>
          </a:p>
          <a:p>
            <a:endParaRPr lang="da-DK" sz="4800" dirty="0"/>
          </a:p>
        </p:txBody>
      </p:sp>
      <p:sp>
        <p:nvSpPr>
          <p:cNvPr id="2" name="Titel 1">
            <a:extLst>
              <a:ext uri="{FF2B5EF4-FFF2-40B4-BE49-F238E27FC236}">
                <a16:creationId xmlns:a16="http://schemas.microsoft.com/office/drawing/2014/main" id="{38D1A467-6E45-4C56-8704-252E7F2DDC03}"/>
              </a:ext>
            </a:extLst>
          </p:cNvPr>
          <p:cNvSpPr>
            <a:spLocks noGrp="1"/>
          </p:cNvSpPr>
          <p:nvPr>
            <p:ph type="title"/>
          </p:nvPr>
        </p:nvSpPr>
        <p:spPr>
          <a:xfrm>
            <a:off x="2026800" y="2905200"/>
            <a:ext cx="11406000" cy="3775290"/>
          </a:xfrm>
        </p:spPr>
        <p:txBody>
          <a:bodyPr>
            <a:noAutofit/>
          </a:bodyPr>
          <a:lstStyle/>
          <a:p>
            <a:r>
              <a:rPr lang="da-DK" sz="9600" dirty="0"/>
              <a:t>Baggrund for samlerapportering</a:t>
            </a:r>
          </a:p>
        </p:txBody>
      </p:sp>
    </p:spTree>
    <p:extLst>
      <p:ext uri="{BB962C8B-B14F-4D97-AF65-F5344CB8AC3E}">
        <p14:creationId xmlns:p14="http://schemas.microsoft.com/office/powerpoint/2010/main" val="23997971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21E0F-58B0-4050-9955-B3FEBA6A5A04}"/>
              </a:ext>
            </a:extLst>
          </p:cNvPr>
          <p:cNvSpPr>
            <a:spLocks noGrp="1"/>
          </p:cNvSpPr>
          <p:nvPr>
            <p:ph type="title"/>
          </p:nvPr>
        </p:nvSpPr>
        <p:spPr>
          <a:xfrm>
            <a:off x="2027035" y="2905200"/>
            <a:ext cx="13000180" cy="1586986"/>
          </a:xfrm>
        </p:spPr>
        <p:txBody>
          <a:bodyPr>
            <a:noAutofit/>
          </a:bodyPr>
          <a:lstStyle/>
          <a:p>
            <a:r>
              <a:rPr lang="da-DK" sz="11200" dirty="0"/>
              <a:t>Samlerapportering</a:t>
            </a:r>
          </a:p>
        </p:txBody>
      </p:sp>
      <p:sp>
        <p:nvSpPr>
          <p:cNvPr id="3" name="Pladsholder til indhold 2">
            <a:extLst>
              <a:ext uri="{FF2B5EF4-FFF2-40B4-BE49-F238E27FC236}">
                <a16:creationId xmlns:a16="http://schemas.microsoft.com/office/drawing/2014/main" id="{FE065392-C3D6-4EFC-9FB8-4A32CEFDC43D}"/>
              </a:ext>
            </a:extLst>
          </p:cNvPr>
          <p:cNvSpPr>
            <a:spLocks noGrp="1"/>
          </p:cNvSpPr>
          <p:nvPr>
            <p:ph idx="1"/>
          </p:nvPr>
        </p:nvSpPr>
        <p:spPr>
          <a:xfrm>
            <a:off x="2027035" y="4705200"/>
            <a:ext cx="20982194" cy="7525029"/>
          </a:xfrm>
        </p:spPr>
        <p:txBody>
          <a:bodyPr>
            <a:normAutofit/>
          </a:bodyPr>
          <a:lstStyle/>
          <a:p>
            <a:pPr marL="1139971" lvl="4" indent="-1139971" rtl="0" hangingPunct="0">
              <a:spcBef>
                <a:spcPts val="0"/>
              </a:spcBef>
              <a:buSzTx/>
            </a:pPr>
            <a:r>
              <a:rPr lang="da-DK" sz="4800" dirty="0">
                <a:solidFill>
                  <a:srgbClr val="110707"/>
                </a:solidFill>
                <a:ea typeface="Roboto Slab" pitchFamily="2" charset="0"/>
                <a:sym typeface="Helvetica Light"/>
              </a:rPr>
              <a:t>Kommunalt pilotprojekt 2016-2017</a:t>
            </a:r>
          </a:p>
          <a:p>
            <a:pPr marL="1139971" lvl="4" indent="-1139971" rtl="0" hangingPunct="0">
              <a:spcBef>
                <a:spcPts val="0"/>
              </a:spcBef>
              <a:buSzTx/>
            </a:pPr>
            <a:r>
              <a:rPr lang="da-DK" sz="4800" dirty="0">
                <a:solidFill>
                  <a:srgbClr val="110707"/>
                </a:solidFill>
                <a:ea typeface="Roboto Slab" pitchFamily="2" charset="0"/>
                <a:sym typeface="Helvetica Light"/>
              </a:rPr>
              <a:t>Udbredt til alle kommuner fra januar 2020</a:t>
            </a:r>
          </a:p>
          <a:p>
            <a:pPr marL="1139971" lvl="4" indent="-1139971" rtl="0" hangingPunct="0">
              <a:spcBef>
                <a:spcPts val="0"/>
              </a:spcBef>
              <a:buSzTx/>
            </a:pPr>
            <a:r>
              <a:rPr lang="da-DK" sz="4800" dirty="0">
                <a:solidFill>
                  <a:srgbClr val="110707"/>
                </a:solidFill>
                <a:ea typeface="Roboto Slab" pitchFamily="2" charset="0"/>
                <a:sym typeface="Helvetica Light"/>
              </a:rPr>
              <a:t>Fra 1. juli 2023 kan </a:t>
            </a:r>
            <a:r>
              <a:rPr lang="da-DK" sz="4800" b="1" i="1" dirty="0">
                <a:solidFill>
                  <a:srgbClr val="110707"/>
                </a:solidFill>
                <a:ea typeface="Roboto Slab" pitchFamily="2" charset="0"/>
                <a:sym typeface="Helvetica Light"/>
              </a:rPr>
              <a:t>alle </a:t>
            </a:r>
            <a:r>
              <a:rPr lang="da-DK" sz="4800" dirty="0">
                <a:solidFill>
                  <a:srgbClr val="110707"/>
                </a:solidFill>
                <a:ea typeface="Roboto Slab" pitchFamily="2" charset="0"/>
                <a:sym typeface="Helvetica Light"/>
              </a:rPr>
              <a:t>samlerapportere</a:t>
            </a:r>
          </a:p>
          <a:p>
            <a:endParaRPr lang="da-DK" dirty="0"/>
          </a:p>
        </p:txBody>
      </p:sp>
      <p:pic>
        <p:nvPicPr>
          <p:cNvPr id="5" name="Billede 4">
            <a:extLst>
              <a:ext uri="{FF2B5EF4-FFF2-40B4-BE49-F238E27FC236}">
                <a16:creationId xmlns:a16="http://schemas.microsoft.com/office/drawing/2014/main" id="{DC52A350-4BF4-4AB3-A3F0-3FF369D9FCE5}"/>
              </a:ext>
            </a:extLst>
          </p:cNvPr>
          <p:cNvPicPr>
            <a:picLocks noChangeAspect="1"/>
          </p:cNvPicPr>
          <p:nvPr/>
        </p:nvPicPr>
        <p:blipFill>
          <a:blip r:embed="rId2"/>
          <a:stretch>
            <a:fillRect/>
          </a:stretch>
        </p:blipFill>
        <p:spPr>
          <a:xfrm>
            <a:off x="15594300" y="4348717"/>
            <a:ext cx="3738358" cy="5307376"/>
          </a:xfrm>
          <a:prstGeom prst="rect">
            <a:avLst/>
          </a:prstGeom>
        </p:spPr>
      </p:pic>
      <p:pic>
        <p:nvPicPr>
          <p:cNvPr id="6" name="Billede 5">
            <a:extLst>
              <a:ext uri="{FF2B5EF4-FFF2-40B4-BE49-F238E27FC236}">
                <a16:creationId xmlns:a16="http://schemas.microsoft.com/office/drawing/2014/main" id="{7B9910AA-B7DF-4460-ADF5-83749CF21D7F}"/>
              </a:ext>
            </a:extLst>
          </p:cNvPr>
          <p:cNvPicPr>
            <a:picLocks noChangeAspect="1"/>
          </p:cNvPicPr>
          <p:nvPr/>
        </p:nvPicPr>
        <p:blipFill>
          <a:blip r:embed="rId3"/>
          <a:stretch>
            <a:fillRect/>
          </a:stretch>
        </p:blipFill>
        <p:spPr>
          <a:xfrm>
            <a:off x="18377878" y="6207275"/>
            <a:ext cx="3738358" cy="5241829"/>
          </a:xfrm>
          <a:prstGeom prst="rect">
            <a:avLst/>
          </a:prstGeom>
        </p:spPr>
      </p:pic>
    </p:spTree>
    <p:extLst>
      <p:ext uri="{BB962C8B-B14F-4D97-AF65-F5344CB8AC3E}">
        <p14:creationId xmlns:p14="http://schemas.microsoft.com/office/powerpoint/2010/main" val="37691657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595DD-9F65-475F-9E85-94A588F22BB7}"/>
              </a:ext>
            </a:extLst>
          </p:cNvPr>
          <p:cNvSpPr>
            <a:spLocks noGrp="1"/>
          </p:cNvSpPr>
          <p:nvPr>
            <p:ph type="title"/>
          </p:nvPr>
        </p:nvSpPr>
        <p:spPr>
          <a:xfrm>
            <a:off x="2027035" y="2905200"/>
            <a:ext cx="20401645" cy="1719616"/>
          </a:xfrm>
        </p:spPr>
        <p:txBody>
          <a:bodyPr>
            <a:noAutofit/>
          </a:bodyPr>
          <a:lstStyle/>
          <a:p>
            <a:r>
              <a:rPr lang="da-DK" sz="11200" dirty="0"/>
              <a:t>Hvorfor samlerapportere?</a:t>
            </a:r>
          </a:p>
        </p:txBody>
      </p:sp>
      <p:sp>
        <p:nvSpPr>
          <p:cNvPr id="4" name="Pladsholder til indhold 1">
            <a:extLst>
              <a:ext uri="{FF2B5EF4-FFF2-40B4-BE49-F238E27FC236}">
                <a16:creationId xmlns:a16="http://schemas.microsoft.com/office/drawing/2014/main" id="{C5E08AC2-8A52-47B4-A812-0B6FD357A8F9}"/>
              </a:ext>
            </a:extLst>
          </p:cNvPr>
          <p:cNvSpPr>
            <a:spLocks noGrp="1"/>
          </p:cNvSpPr>
          <p:nvPr>
            <p:ph idx="1"/>
          </p:nvPr>
        </p:nvSpPr>
        <p:spPr>
          <a:xfrm>
            <a:off x="2027033" y="4705200"/>
            <a:ext cx="20982194" cy="7545114"/>
          </a:xfrm>
          <a:ln>
            <a:noFill/>
          </a:ln>
        </p:spPr>
        <p:txBody>
          <a:bodyPr>
            <a:normAutofit/>
          </a:bodyPr>
          <a:lstStyle/>
          <a:p>
            <a:pPr marL="0" indent="0">
              <a:buClrTx/>
              <a:buNone/>
            </a:pPr>
            <a:r>
              <a:rPr lang="da-DK" sz="4400" b="1" dirty="0"/>
              <a:t>Hovedformål: </a:t>
            </a:r>
          </a:p>
          <a:p>
            <a:r>
              <a:rPr lang="da-DK" sz="4400" dirty="0"/>
              <a:t>Lettere registrering</a:t>
            </a:r>
          </a:p>
          <a:p>
            <a:r>
              <a:rPr lang="da-DK" sz="4400" dirty="0"/>
              <a:t>Øget lokal læring</a:t>
            </a:r>
          </a:p>
          <a:p>
            <a:r>
              <a:rPr lang="da-DK" sz="4400" dirty="0"/>
              <a:t>Øget patientsikkerhed</a:t>
            </a:r>
          </a:p>
          <a:p>
            <a:pPr marL="0" indent="0">
              <a:buNone/>
            </a:pPr>
            <a:endParaRPr lang="da-DK" sz="3989" i="1" dirty="0"/>
          </a:p>
        </p:txBody>
      </p:sp>
    </p:spTree>
    <p:extLst>
      <p:ext uri="{BB962C8B-B14F-4D97-AF65-F5344CB8AC3E}">
        <p14:creationId xmlns:p14="http://schemas.microsoft.com/office/powerpoint/2010/main" val="21419039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94A2E476-5005-4A53-95E9-C33C9BA06102}"/>
              </a:ext>
            </a:extLst>
          </p:cNvPr>
          <p:cNvGrpSpPr/>
          <p:nvPr/>
        </p:nvGrpSpPr>
        <p:grpSpPr>
          <a:xfrm>
            <a:off x="524813" y="4743450"/>
            <a:ext cx="22821900" cy="5429250"/>
            <a:chOff x="637616" y="3757701"/>
            <a:chExt cx="7534650" cy="1758954"/>
          </a:xfrm>
        </p:grpSpPr>
        <p:pic>
          <p:nvPicPr>
            <p:cNvPr id="5" name="Billede 4">
              <a:extLst>
                <a:ext uri="{FF2B5EF4-FFF2-40B4-BE49-F238E27FC236}">
                  <a16:creationId xmlns:a16="http://schemas.microsoft.com/office/drawing/2014/main" id="{47EDCC27-ED4D-41CF-8F1C-AAFC71A72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6" y="3770765"/>
              <a:ext cx="1745890" cy="1745890"/>
            </a:xfrm>
            <a:prstGeom prst="rect">
              <a:avLst/>
            </a:prstGeom>
          </p:spPr>
        </p:pic>
        <p:pic>
          <p:nvPicPr>
            <p:cNvPr id="6" name="Billede 5">
              <a:extLst>
                <a:ext uri="{FF2B5EF4-FFF2-40B4-BE49-F238E27FC236}">
                  <a16:creationId xmlns:a16="http://schemas.microsoft.com/office/drawing/2014/main" id="{BA62807D-88C1-4DB9-B609-4575D3B0D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137" y="3849981"/>
              <a:ext cx="1618129" cy="1464407"/>
            </a:xfrm>
            <a:prstGeom prst="rect">
              <a:avLst/>
            </a:prstGeom>
          </p:spPr>
        </p:pic>
        <p:pic>
          <p:nvPicPr>
            <p:cNvPr id="7" name="Billede 6">
              <a:extLst>
                <a:ext uri="{FF2B5EF4-FFF2-40B4-BE49-F238E27FC236}">
                  <a16:creationId xmlns:a16="http://schemas.microsoft.com/office/drawing/2014/main" id="{24166692-C149-4E97-A612-AA6719B1D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954" y="3849981"/>
              <a:ext cx="1543624" cy="1543624"/>
            </a:xfrm>
            <a:prstGeom prst="rect">
              <a:avLst/>
            </a:prstGeom>
          </p:spPr>
        </p:pic>
        <p:pic>
          <p:nvPicPr>
            <p:cNvPr id="8" name="Billede 7">
              <a:extLst>
                <a:ext uri="{FF2B5EF4-FFF2-40B4-BE49-F238E27FC236}">
                  <a16:creationId xmlns:a16="http://schemas.microsoft.com/office/drawing/2014/main" id="{8340583C-F9B2-4360-977B-046E0FB2F9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4894" y="3757701"/>
              <a:ext cx="1100795" cy="1556687"/>
            </a:xfrm>
            <a:prstGeom prst="rect">
              <a:avLst/>
            </a:prstGeom>
          </p:spPr>
        </p:pic>
        <p:cxnSp>
          <p:nvCxnSpPr>
            <p:cNvPr id="9" name="Lige pilforbindelse 8">
              <a:extLst>
                <a:ext uri="{FF2B5EF4-FFF2-40B4-BE49-F238E27FC236}">
                  <a16:creationId xmlns:a16="http://schemas.microsoft.com/office/drawing/2014/main" id="{D7A8691F-3ADC-4285-BF2B-BE2DADAED4B8}"/>
                </a:ext>
              </a:extLst>
            </p:cNvPr>
            <p:cNvCxnSpPr/>
            <p:nvPr/>
          </p:nvCxnSpPr>
          <p:spPr>
            <a:xfrm>
              <a:off x="2466988" y="4643710"/>
              <a:ext cx="358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7C11FE61-34B4-4508-AD32-AE624F16EAA5}"/>
                </a:ext>
              </a:extLst>
            </p:cNvPr>
            <p:cNvCxnSpPr/>
            <p:nvPr/>
          </p:nvCxnSpPr>
          <p:spPr>
            <a:xfrm>
              <a:off x="4403365" y="4643710"/>
              <a:ext cx="358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47B7A7DB-FB72-4F29-98CA-C61A1470BCC0}"/>
                </a:ext>
              </a:extLst>
            </p:cNvPr>
            <p:cNvCxnSpPr/>
            <p:nvPr/>
          </p:nvCxnSpPr>
          <p:spPr>
            <a:xfrm>
              <a:off x="6223200" y="4643710"/>
              <a:ext cx="358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Titel 1">
            <a:extLst>
              <a:ext uri="{FF2B5EF4-FFF2-40B4-BE49-F238E27FC236}">
                <a16:creationId xmlns:a16="http://schemas.microsoft.com/office/drawing/2014/main" id="{9D83EB9D-0080-4D29-8739-92DCEA2C6B31}"/>
              </a:ext>
            </a:extLst>
          </p:cNvPr>
          <p:cNvSpPr>
            <a:spLocks noGrp="1"/>
          </p:cNvSpPr>
          <p:nvPr>
            <p:ph type="title"/>
          </p:nvPr>
        </p:nvSpPr>
        <p:spPr>
          <a:xfrm>
            <a:off x="2027034" y="2906486"/>
            <a:ext cx="20361911" cy="1877287"/>
          </a:xfrm>
        </p:spPr>
        <p:txBody>
          <a:bodyPr>
            <a:noAutofit/>
          </a:bodyPr>
          <a:lstStyle/>
          <a:p>
            <a:r>
              <a:rPr lang="da-DK" sz="11200" dirty="0"/>
              <a:t>Hvad er samlerapportering?</a:t>
            </a:r>
          </a:p>
        </p:txBody>
      </p:sp>
    </p:spTree>
    <p:extLst>
      <p:ext uri="{BB962C8B-B14F-4D97-AF65-F5344CB8AC3E}">
        <p14:creationId xmlns:p14="http://schemas.microsoft.com/office/powerpoint/2010/main" val="352064764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74C207D-B02F-4A2C-AA9D-C954E72ECA2A}"/>
              </a:ext>
            </a:extLst>
          </p:cNvPr>
          <p:cNvPicPr>
            <a:picLocks noChangeAspect="1"/>
          </p:cNvPicPr>
          <p:nvPr/>
        </p:nvPicPr>
        <p:blipFill>
          <a:blip r:embed="rId3"/>
          <a:stretch>
            <a:fillRect/>
          </a:stretch>
        </p:blipFill>
        <p:spPr>
          <a:xfrm>
            <a:off x="2026800" y="4653453"/>
            <a:ext cx="10322337" cy="8249466"/>
          </a:xfrm>
          <a:prstGeom prst="rect">
            <a:avLst/>
          </a:prstGeom>
        </p:spPr>
      </p:pic>
      <p:sp>
        <p:nvSpPr>
          <p:cNvPr id="2" name="Titel 1">
            <a:extLst>
              <a:ext uri="{FF2B5EF4-FFF2-40B4-BE49-F238E27FC236}">
                <a16:creationId xmlns:a16="http://schemas.microsoft.com/office/drawing/2014/main" id="{0C9F117C-3592-45B1-9F36-A3279D0DCC6D}"/>
              </a:ext>
            </a:extLst>
          </p:cNvPr>
          <p:cNvSpPr>
            <a:spLocks noGrp="1"/>
          </p:cNvSpPr>
          <p:nvPr>
            <p:ph type="title"/>
          </p:nvPr>
        </p:nvSpPr>
        <p:spPr>
          <a:xfrm>
            <a:off x="2026800" y="2905200"/>
            <a:ext cx="18967589" cy="2032615"/>
          </a:xfrm>
        </p:spPr>
        <p:txBody>
          <a:bodyPr>
            <a:noAutofit/>
          </a:bodyPr>
          <a:lstStyle/>
          <a:p>
            <a:r>
              <a:rPr lang="da-DK" sz="11200" dirty="0"/>
              <a:t>Samlerapportering til DPSD</a:t>
            </a:r>
          </a:p>
        </p:txBody>
      </p:sp>
      <p:sp>
        <p:nvSpPr>
          <p:cNvPr id="3" name="Rektangel: afrundede hjørner 2">
            <a:extLst>
              <a:ext uri="{FF2B5EF4-FFF2-40B4-BE49-F238E27FC236}">
                <a16:creationId xmlns:a16="http://schemas.microsoft.com/office/drawing/2014/main" id="{D1B635FE-D1A4-409B-B6A4-71D37FB0F489}"/>
              </a:ext>
            </a:extLst>
          </p:cNvPr>
          <p:cNvSpPr/>
          <p:nvPr/>
        </p:nvSpPr>
        <p:spPr>
          <a:xfrm>
            <a:off x="7707087" y="6466114"/>
            <a:ext cx="4258491" cy="2879022"/>
          </a:xfrm>
          <a:prstGeom prst="roundRect">
            <a:avLst/>
          </a:prstGeom>
          <a:noFill/>
          <a:ln w="349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330" tIns="101330" rIns="101330" bIns="101330" numCol="1" spcCol="38100" rtlCol="0" anchor="ctr">
            <a:noAutofit/>
          </a:bodyPr>
          <a:lstStyle/>
          <a:p>
            <a:pPr algn="ctr" defTabSz="1646625">
              <a:lnSpc>
                <a:spcPct val="100000"/>
              </a:lnSpc>
            </a:pPr>
            <a:endParaRPr lang="da-DK" sz="6383" kern="1200">
              <a:solidFill>
                <a:srgbClr val="FFFFFF"/>
              </a:solidFill>
              <a:latin typeface="Cambria"/>
            </a:endParaRPr>
          </a:p>
        </p:txBody>
      </p:sp>
    </p:spTree>
    <p:extLst>
      <p:ext uri="{BB962C8B-B14F-4D97-AF65-F5344CB8AC3E}">
        <p14:creationId xmlns:p14="http://schemas.microsoft.com/office/powerpoint/2010/main" val="1578213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04496-5506-4C8F-AD5E-0E638AF61A8B}"/>
              </a:ext>
            </a:extLst>
          </p:cNvPr>
          <p:cNvSpPr>
            <a:spLocks noGrp="1"/>
          </p:cNvSpPr>
          <p:nvPr>
            <p:ph type="title"/>
          </p:nvPr>
        </p:nvSpPr>
        <p:spPr>
          <a:xfrm>
            <a:off x="2026800" y="2905200"/>
            <a:ext cx="14279754" cy="1661080"/>
          </a:xfrm>
        </p:spPr>
        <p:txBody>
          <a:bodyPr>
            <a:noAutofit/>
          </a:bodyPr>
          <a:lstStyle/>
          <a:p>
            <a:r>
              <a:rPr lang="da-DK" dirty="0"/>
              <a:t>Hvilke hændelser?</a:t>
            </a:r>
          </a:p>
        </p:txBody>
      </p:sp>
      <p:sp>
        <p:nvSpPr>
          <p:cNvPr id="5" name="Rektangel 4">
            <a:extLst>
              <a:ext uri="{FF2B5EF4-FFF2-40B4-BE49-F238E27FC236}">
                <a16:creationId xmlns:a16="http://schemas.microsoft.com/office/drawing/2014/main" id="{8BEA7C83-0070-45F4-B479-BC38702BCA2A}"/>
              </a:ext>
            </a:extLst>
          </p:cNvPr>
          <p:cNvSpPr/>
          <p:nvPr/>
        </p:nvSpPr>
        <p:spPr>
          <a:xfrm>
            <a:off x="2054091" y="5034069"/>
            <a:ext cx="12159544" cy="765539"/>
          </a:xfrm>
          <a:prstGeom prst="rect">
            <a:avLst/>
          </a:prstGeom>
        </p:spPr>
        <p:txBody>
          <a:bodyPr>
            <a:spAutoFit/>
          </a:bodyPr>
          <a:lstStyle/>
          <a:p>
            <a:pPr marL="365357" indent="-365357" defTabSz="1826604" hangingPunct="1">
              <a:lnSpc>
                <a:spcPct val="100000"/>
              </a:lnSpc>
              <a:spcBef>
                <a:spcPts val="1795"/>
              </a:spcBef>
              <a:buSzPct val="75000"/>
              <a:buFontTx/>
              <a:buChar char="•"/>
            </a:pPr>
            <a:endParaRPr lang="da-DK" sz="4388" kern="1200" dirty="0">
              <a:solidFill>
                <a:srgbClr val="424242"/>
              </a:solidFill>
              <a:latin typeface="Cambria"/>
              <a:sym typeface="Montserrat Light"/>
            </a:endParaRPr>
          </a:p>
        </p:txBody>
      </p:sp>
      <p:sp>
        <p:nvSpPr>
          <p:cNvPr id="3" name="Ellipse 2">
            <a:extLst>
              <a:ext uri="{FF2B5EF4-FFF2-40B4-BE49-F238E27FC236}">
                <a16:creationId xmlns:a16="http://schemas.microsoft.com/office/drawing/2014/main" id="{7C4C2B62-2527-4C80-AD7D-FB399539E5E6}"/>
              </a:ext>
            </a:extLst>
          </p:cNvPr>
          <p:cNvSpPr/>
          <p:nvPr/>
        </p:nvSpPr>
        <p:spPr>
          <a:xfrm>
            <a:off x="11660020" y="5862258"/>
            <a:ext cx="6725748" cy="83252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665" tIns="50665" rIns="50665" bIns="50665" numCol="1" spcCol="38100" rtlCol="0" anchor="ctr">
            <a:spAutoFit/>
          </a:bodyPr>
          <a:lstStyle/>
          <a:p>
            <a:pPr algn="ctr" defTabSz="823271">
              <a:lnSpc>
                <a:spcPct val="100000"/>
              </a:lnSpc>
            </a:pPr>
            <a:endParaRPr lang="da-DK" sz="3191" kern="1200">
              <a:solidFill>
                <a:srgbClr val="FFFFFF"/>
              </a:solidFill>
              <a:latin typeface="Cambria"/>
            </a:endParaRPr>
          </a:p>
        </p:txBody>
      </p:sp>
      <p:sp>
        <p:nvSpPr>
          <p:cNvPr id="15" name="Ellipse 14">
            <a:extLst>
              <a:ext uri="{FF2B5EF4-FFF2-40B4-BE49-F238E27FC236}">
                <a16:creationId xmlns:a16="http://schemas.microsoft.com/office/drawing/2014/main" id="{4FF8C555-C6BB-4739-A09D-B555FE64B179}"/>
              </a:ext>
            </a:extLst>
          </p:cNvPr>
          <p:cNvSpPr/>
          <p:nvPr/>
        </p:nvSpPr>
        <p:spPr>
          <a:xfrm>
            <a:off x="11888012" y="5859543"/>
            <a:ext cx="5266603" cy="832526"/>
          </a:xfrm>
          <a:prstGeom prst="ellipse">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665" tIns="50665" rIns="50665" bIns="50665" numCol="1" spcCol="38100" rtlCol="0" anchor="ctr">
            <a:spAutoFit/>
          </a:bodyPr>
          <a:lstStyle/>
          <a:p>
            <a:pPr algn="ctr" defTabSz="823271">
              <a:lnSpc>
                <a:spcPct val="100000"/>
              </a:lnSpc>
            </a:pPr>
            <a:endParaRPr lang="da-DK" sz="3191" kern="1200">
              <a:solidFill>
                <a:srgbClr val="FFFFFF"/>
              </a:solidFill>
              <a:latin typeface="Cambria"/>
            </a:endParaRPr>
          </a:p>
        </p:txBody>
      </p:sp>
      <p:sp>
        <p:nvSpPr>
          <p:cNvPr id="22" name="Pil: venstre 21">
            <a:extLst>
              <a:ext uri="{FF2B5EF4-FFF2-40B4-BE49-F238E27FC236}">
                <a16:creationId xmlns:a16="http://schemas.microsoft.com/office/drawing/2014/main" id="{344EB46B-70DC-4AB8-8622-77A72B68DE01}"/>
              </a:ext>
            </a:extLst>
          </p:cNvPr>
          <p:cNvSpPr/>
          <p:nvPr/>
        </p:nvSpPr>
        <p:spPr>
          <a:xfrm>
            <a:off x="18242961" y="5650198"/>
            <a:ext cx="1943941" cy="693452"/>
          </a:xfrm>
          <a:prstGeom prst="leftArrow">
            <a:avLst>
              <a:gd name="adj1" fmla="val 7885"/>
              <a:gd name="adj2" fmla="val 5000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665" tIns="50665" rIns="50665" bIns="50665" numCol="1" spcCol="38100" rtlCol="0" anchor="ctr">
            <a:spAutoFit/>
          </a:bodyPr>
          <a:lstStyle/>
          <a:p>
            <a:pPr algn="ctr" defTabSz="823271">
              <a:lnSpc>
                <a:spcPct val="100000"/>
              </a:lnSpc>
            </a:pPr>
            <a:endParaRPr lang="da-DK" sz="3191" kern="1200">
              <a:solidFill>
                <a:srgbClr val="FFFFFF"/>
              </a:solidFill>
              <a:latin typeface="Cambria"/>
            </a:endParaRPr>
          </a:p>
        </p:txBody>
      </p:sp>
      <p:sp>
        <p:nvSpPr>
          <p:cNvPr id="10" name="Pil: venstre 9">
            <a:extLst>
              <a:ext uri="{FF2B5EF4-FFF2-40B4-BE49-F238E27FC236}">
                <a16:creationId xmlns:a16="http://schemas.microsoft.com/office/drawing/2014/main" id="{FF8C40B1-66A3-4451-8022-E9849C33D132}"/>
              </a:ext>
            </a:extLst>
          </p:cNvPr>
          <p:cNvSpPr/>
          <p:nvPr/>
        </p:nvSpPr>
        <p:spPr>
          <a:xfrm>
            <a:off x="18242960" y="6355925"/>
            <a:ext cx="1943941" cy="693452"/>
          </a:xfrm>
          <a:prstGeom prst="leftArrow">
            <a:avLst>
              <a:gd name="adj1" fmla="val 7885"/>
              <a:gd name="adj2" fmla="val 5000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665" tIns="50665" rIns="50665" bIns="50665" numCol="1" spcCol="38100" rtlCol="0" anchor="ctr">
            <a:spAutoFit/>
          </a:bodyPr>
          <a:lstStyle/>
          <a:p>
            <a:pPr algn="ctr" defTabSz="823271">
              <a:lnSpc>
                <a:spcPct val="100000"/>
              </a:lnSpc>
            </a:pPr>
            <a:endParaRPr lang="da-DK" sz="3191" kern="1200">
              <a:solidFill>
                <a:srgbClr val="FFFFFF"/>
              </a:solidFill>
              <a:latin typeface="Cambria"/>
            </a:endParaRPr>
          </a:p>
        </p:txBody>
      </p:sp>
      <p:sp>
        <p:nvSpPr>
          <p:cNvPr id="11" name="Pil: venstre 10">
            <a:extLst>
              <a:ext uri="{FF2B5EF4-FFF2-40B4-BE49-F238E27FC236}">
                <a16:creationId xmlns:a16="http://schemas.microsoft.com/office/drawing/2014/main" id="{0CB33039-15E0-401B-95A7-341B95F4EF8B}"/>
              </a:ext>
            </a:extLst>
          </p:cNvPr>
          <p:cNvSpPr/>
          <p:nvPr/>
        </p:nvSpPr>
        <p:spPr>
          <a:xfrm>
            <a:off x="18385768" y="8312408"/>
            <a:ext cx="1943941" cy="693452"/>
          </a:xfrm>
          <a:prstGeom prst="leftArrow">
            <a:avLst>
              <a:gd name="adj1" fmla="val 7885"/>
              <a:gd name="adj2" fmla="val 5000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665" tIns="50665" rIns="50665" bIns="50665" numCol="1" spcCol="38100" rtlCol="0" anchor="ctr">
            <a:spAutoFit/>
          </a:bodyPr>
          <a:lstStyle/>
          <a:p>
            <a:pPr algn="ctr" defTabSz="823271">
              <a:lnSpc>
                <a:spcPct val="100000"/>
              </a:lnSpc>
            </a:pPr>
            <a:endParaRPr lang="da-DK" sz="3191" kern="1200">
              <a:solidFill>
                <a:srgbClr val="FFFFFF"/>
              </a:solidFill>
              <a:latin typeface="Cambria"/>
            </a:endParaRPr>
          </a:p>
        </p:txBody>
      </p:sp>
      <p:pic>
        <p:nvPicPr>
          <p:cNvPr id="8" name="Pladsholder til indhold 7">
            <a:extLst>
              <a:ext uri="{FF2B5EF4-FFF2-40B4-BE49-F238E27FC236}">
                <a16:creationId xmlns:a16="http://schemas.microsoft.com/office/drawing/2014/main" id="{A991BBD8-EFC6-4C07-9312-7297A33B369F}"/>
              </a:ext>
            </a:extLst>
          </p:cNvPr>
          <p:cNvPicPr>
            <a:picLocks noGrp="1" noChangeAspect="1"/>
          </p:cNvPicPr>
          <p:nvPr>
            <p:ph idx="1"/>
          </p:nvPr>
        </p:nvPicPr>
        <p:blipFill>
          <a:blip r:embed="rId3"/>
          <a:stretch>
            <a:fillRect/>
          </a:stretch>
        </p:blipFill>
        <p:spPr>
          <a:xfrm>
            <a:off x="2029722" y="4705200"/>
            <a:ext cx="14883841" cy="7545387"/>
          </a:xfrm>
          <a:prstGeom prst="rect">
            <a:avLst/>
          </a:prstGeom>
        </p:spPr>
      </p:pic>
    </p:spTree>
    <p:extLst>
      <p:ext uri="{BB962C8B-B14F-4D97-AF65-F5344CB8AC3E}">
        <p14:creationId xmlns:p14="http://schemas.microsoft.com/office/powerpoint/2010/main" val="38071962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FC928-DDD0-4762-9C1D-7A0DC911BAAA}"/>
              </a:ext>
            </a:extLst>
          </p:cNvPr>
          <p:cNvSpPr>
            <a:spLocks noGrp="1"/>
          </p:cNvSpPr>
          <p:nvPr>
            <p:ph type="title"/>
          </p:nvPr>
        </p:nvSpPr>
        <p:spPr/>
        <p:txBody>
          <a:bodyPr/>
          <a:lstStyle/>
          <a:p>
            <a:r>
              <a:rPr lang="da-DK" dirty="0"/>
              <a:t>Disposition</a:t>
            </a:r>
          </a:p>
        </p:txBody>
      </p:sp>
      <p:sp>
        <p:nvSpPr>
          <p:cNvPr id="3" name="Pladsholder til indhold 2">
            <a:extLst>
              <a:ext uri="{FF2B5EF4-FFF2-40B4-BE49-F238E27FC236}">
                <a16:creationId xmlns:a16="http://schemas.microsoft.com/office/drawing/2014/main" id="{749E9FDB-B65F-4C6D-AAFC-395859D9CBCE}"/>
              </a:ext>
            </a:extLst>
          </p:cNvPr>
          <p:cNvSpPr>
            <a:spLocks noGrp="1"/>
          </p:cNvSpPr>
          <p:nvPr>
            <p:ph idx="1"/>
          </p:nvPr>
        </p:nvSpPr>
        <p:spPr/>
        <p:txBody>
          <a:bodyPr>
            <a:normAutofit/>
          </a:bodyPr>
          <a:lstStyle/>
          <a:p>
            <a:pPr marL="457200" indent="-457200">
              <a:buFont typeface="Arial" panose="020B0604020202020204" pitchFamily="34" charset="0"/>
              <a:buChar char="•"/>
            </a:pPr>
            <a:r>
              <a:rPr lang="da-DK" sz="3200" dirty="0"/>
              <a:t>Rapporteringspligten indtil 1. juli 2023</a:t>
            </a:r>
          </a:p>
          <a:p>
            <a:pPr marL="457200" indent="-457200">
              <a:buFont typeface="Arial" panose="020B0604020202020204" pitchFamily="34" charset="0"/>
              <a:buChar char="•"/>
            </a:pPr>
            <a:r>
              <a:rPr lang="da-DK" sz="3200" dirty="0"/>
              <a:t>Rapporteringspligten fra 1. juli 2023</a:t>
            </a:r>
          </a:p>
          <a:p>
            <a:pPr marL="457200" indent="-457200">
              <a:buFont typeface="Arial" panose="020B0604020202020204" pitchFamily="34" charset="0"/>
              <a:buChar char="•"/>
            </a:pPr>
            <a:r>
              <a:rPr lang="da-DK" sz="3200" dirty="0"/>
              <a:t>Ændrede alvorlighedskategorier</a:t>
            </a:r>
          </a:p>
          <a:p>
            <a:pPr marL="457200" indent="-457200">
              <a:buFont typeface="Arial" panose="020B0604020202020204" pitchFamily="34" charset="0"/>
              <a:buChar char="•"/>
            </a:pPr>
            <a:r>
              <a:rPr lang="da-DK" sz="3200" dirty="0"/>
              <a:t>Samlerapportering</a:t>
            </a:r>
          </a:p>
        </p:txBody>
      </p:sp>
    </p:spTree>
    <p:extLst>
      <p:ext uri="{BB962C8B-B14F-4D97-AF65-F5344CB8AC3E}">
        <p14:creationId xmlns:p14="http://schemas.microsoft.com/office/powerpoint/2010/main" val="121785082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B16A6-10A3-4553-93FD-64168FC1B2CF}"/>
              </a:ext>
            </a:extLst>
          </p:cNvPr>
          <p:cNvSpPr>
            <a:spLocks noGrp="1"/>
          </p:cNvSpPr>
          <p:nvPr>
            <p:ph type="title"/>
          </p:nvPr>
        </p:nvSpPr>
        <p:spPr>
          <a:xfrm>
            <a:off x="2027034" y="2906487"/>
            <a:ext cx="19558348" cy="1665514"/>
          </a:xfrm>
        </p:spPr>
        <p:txBody>
          <a:bodyPr>
            <a:noAutofit/>
          </a:bodyPr>
          <a:lstStyle/>
          <a:p>
            <a:r>
              <a:rPr lang="da-DK" sz="9600" dirty="0"/>
              <a:t>Materialer om samlerapportering</a:t>
            </a:r>
          </a:p>
        </p:txBody>
      </p:sp>
      <p:sp>
        <p:nvSpPr>
          <p:cNvPr id="3" name="Pladsholder til indhold 2">
            <a:extLst>
              <a:ext uri="{FF2B5EF4-FFF2-40B4-BE49-F238E27FC236}">
                <a16:creationId xmlns:a16="http://schemas.microsoft.com/office/drawing/2014/main" id="{34E83274-DBDE-4D68-8D20-33A04529D418}"/>
              </a:ext>
            </a:extLst>
          </p:cNvPr>
          <p:cNvSpPr>
            <a:spLocks noGrp="1"/>
          </p:cNvSpPr>
          <p:nvPr>
            <p:ph idx="1"/>
          </p:nvPr>
        </p:nvSpPr>
        <p:spPr>
          <a:xfrm>
            <a:off x="2027033" y="4705200"/>
            <a:ext cx="20982194" cy="7545114"/>
          </a:xfrm>
        </p:spPr>
        <p:txBody>
          <a:bodyPr>
            <a:normAutofit/>
          </a:bodyPr>
          <a:lstStyle/>
          <a:p>
            <a:pPr marL="0" indent="0">
              <a:buNone/>
            </a:pPr>
            <a:r>
              <a:rPr lang="da-DK" sz="5585" dirty="0">
                <a:solidFill>
                  <a:srgbClr val="110707"/>
                </a:solidFill>
              </a:rPr>
              <a:t>På</a:t>
            </a:r>
            <a:r>
              <a:rPr lang="da-DK" sz="5585" dirty="0"/>
              <a:t> </a:t>
            </a:r>
            <a:r>
              <a:rPr lang="da-DK" sz="5585" dirty="0">
                <a:hlinkClick r:id="rId3"/>
              </a:rPr>
              <a:t>stps.dk </a:t>
            </a:r>
            <a:r>
              <a:rPr lang="da-DK" sz="5585" dirty="0">
                <a:solidFill>
                  <a:srgbClr val="110707"/>
                </a:solidFill>
              </a:rPr>
              <a:t>er der:</a:t>
            </a:r>
          </a:p>
          <a:p>
            <a:r>
              <a:rPr lang="da-DK" sz="5585" dirty="0">
                <a:solidFill>
                  <a:srgbClr val="110707"/>
                </a:solidFill>
              </a:rPr>
              <a:t>Informationsfilm</a:t>
            </a:r>
          </a:p>
          <a:p>
            <a:r>
              <a:rPr lang="da-DK" sz="5585" dirty="0">
                <a:solidFill>
                  <a:srgbClr val="110707"/>
                </a:solidFill>
              </a:rPr>
              <a:t>Pjecer </a:t>
            </a:r>
          </a:p>
          <a:p>
            <a:r>
              <a:rPr lang="da-DK" sz="5585" dirty="0">
                <a:solidFill>
                  <a:srgbClr val="110707"/>
                </a:solidFill>
              </a:rPr>
              <a:t>Registreringsskemaer</a:t>
            </a:r>
          </a:p>
        </p:txBody>
      </p:sp>
      <p:pic>
        <p:nvPicPr>
          <p:cNvPr id="4" name="Billede 3">
            <a:extLst>
              <a:ext uri="{FF2B5EF4-FFF2-40B4-BE49-F238E27FC236}">
                <a16:creationId xmlns:a16="http://schemas.microsoft.com/office/drawing/2014/main" id="{B807FC36-1E53-44B1-86F4-80A0F82D29B4}"/>
              </a:ext>
            </a:extLst>
          </p:cNvPr>
          <p:cNvPicPr>
            <a:picLocks noChangeAspect="1"/>
          </p:cNvPicPr>
          <p:nvPr/>
        </p:nvPicPr>
        <p:blipFill>
          <a:blip r:embed="rId4"/>
          <a:stretch>
            <a:fillRect/>
          </a:stretch>
        </p:blipFill>
        <p:spPr>
          <a:xfrm>
            <a:off x="12810617" y="5392351"/>
            <a:ext cx="7576916" cy="4977857"/>
          </a:xfrm>
          <a:prstGeom prst="rect">
            <a:avLst/>
          </a:prstGeom>
        </p:spPr>
      </p:pic>
    </p:spTree>
    <p:extLst>
      <p:ext uri="{BB962C8B-B14F-4D97-AF65-F5344CB8AC3E}">
        <p14:creationId xmlns:p14="http://schemas.microsoft.com/office/powerpoint/2010/main" val="21145424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7BF24-7376-4074-A306-8D194C9726F2}"/>
              </a:ext>
            </a:extLst>
          </p:cNvPr>
          <p:cNvSpPr>
            <a:spLocks noGrp="1"/>
          </p:cNvSpPr>
          <p:nvPr>
            <p:ph type="title"/>
          </p:nvPr>
        </p:nvSpPr>
        <p:spPr/>
        <p:txBody>
          <a:bodyPr anchor="b">
            <a:normAutofit fontScale="90000"/>
          </a:bodyPr>
          <a:lstStyle/>
          <a:p>
            <a:r>
              <a:rPr lang="da-DK" dirty="0"/>
              <a:t>Opsummering</a:t>
            </a:r>
          </a:p>
        </p:txBody>
      </p:sp>
      <p:sp>
        <p:nvSpPr>
          <p:cNvPr id="3" name="Pladsholder til indhold 2">
            <a:extLst>
              <a:ext uri="{FF2B5EF4-FFF2-40B4-BE49-F238E27FC236}">
                <a16:creationId xmlns:a16="http://schemas.microsoft.com/office/drawing/2014/main" id="{53D492FE-1741-4870-90BB-82BB5761A69C}"/>
              </a:ext>
            </a:extLst>
          </p:cNvPr>
          <p:cNvSpPr>
            <a:spLocks noGrp="1"/>
          </p:cNvSpPr>
          <p:nvPr>
            <p:ph idx="1"/>
          </p:nvPr>
        </p:nvSpPr>
        <p:spPr>
          <a:xfrm>
            <a:off x="2027033" y="4705200"/>
            <a:ext cx="20982194" cy="7545114"/>
          </a:xfrm>
        </p:spPr>
        <p:txBody>
          <a:bodyPr>
            <a:normAutofit/>
          </a:bodyPr>
          <a:lstStyle/>
          <a:p>
            <a:r>
              <a:rPr lang="da-DK" sz="4000" dirty="0"/>
              <a:t>Rapporteringspligten er ændret for alle</a:t>
            </a:r>
          </a:p>
          <a:p>
            <a:r>
              <a:rPr lang="da-DK" sz="4000" dirty="0"/>
              <a:t>Alvorlighedskategorierne er ændret, så der er fire kategorier i stedet for fem</a:t>
            </a:r>
          </a:p>
          <a:p>
            <a:r>
              <a:rPr lang="da-DK" sz="4000" dirty="0"/>
              <a:t>Rapportør og sagsbehandler skal forholde sig til både </a:t>
            </a:r>
            <a:r>
              <a:rPr lang="da-DK" sz="4000" b="1" dirty="0"/>
              <a:t>den faktiske </a:t>
            </a:r>
            <a:r>
              <a:rPr lang="da-DK" sz="4000" dirty="0"/>
              <a:t>og </a:t>
            </a:r>
            <a:r>
              <a:rPr lang="da-DK" sz="4000" b="1" dirty="0"/>
              <a:t>den mulige konsekvens</a:t>
            </a:r>
          </a:p>
          <a:p>
            <a:r>
              <a:rPr lang="da-DK" sz="4000" dirty="0"/>
              <a:t>Der bliver dannet en samlet alvorlighedskategori /patientsikkerhedsrisiko</a:t>
            </a:r>
          </a:p>
          <a:p>
            <a:r>
              <a:rPr lang="da-DK" sz="4000" dirty="0"/>
              <a:t>Alle må samlerapportere, hvis man lokalt på arbejdspladsen vælger dette.</a:t>
            </a:r>
          </a:p>
          <a:p>
            <a:endParaRPr lang="da-DK" sz="3200" dirty="0"/>
          </a:p>
        </p:txBody>
      </p:sp>
    </p:spTree>
    <p:extLst>
      <p:ext uri="{BB962C8B-B14F-4D97-AF65-F5344CB8AC3E}">
        <p14:creationId xmlns:p14="http://schemas.microsoft.com/office/powerpoint/2010/main" val="4851489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D0A02-337E-4379-8C0C-097DF5833CAC}"/>
              </a:ext>
            </a:extLst>
          </p:cNvPr>
          <p:cNvSpPr>
            <a:spLocks noGrp="1"/>
          </p:cNvSpPr>
          <p:nvPr>
            <p:ph type="title"/>
          </p:nvPr>
        </p:nvSpPr>
        <p:spPr>
          <a:xfrm>
            <a:off x="2027031" y="2906485"/>
            <a:ext cx="18560824" cy="2302823"/>
          </a:xfrm>
        </p:spPr>
        <p:txBody>
          <a:bodyPr>
            <a:normAutofit fontScale="90000"/>
          </a:bodyPr>
          <a:lstStyle/>
          <a:p>
            <a:r>
              <a:rPr lang="da-DK" dirty="0"/>
              <a:t>Informationsmaterialer om ændret rapporteringspligt</a:t>
            </a:r>
          </a:p>
        </p:txBody>
      </p:sp>
      <p:sp>
        <p:nvSpPr>
          <p:cNvPr id="3" name="Pladsholder til indhold 2">
            <a:extLst>
              <a:ext uri="{FF2B5EF4-FFF2-40B4-BE49-F238E27FC236}">
                <a16:creationId xmlns:a16="http://schemas.microsoft.com/office/drawing/2014/main" id="{8047C1DF-5BAB-4F99-A0C7-F49E3A0EBA09}"/>
              </a:ext>
            </a:extLst>
          </p:cNvPr>
          <p:cNvSpPr>
            <a:spLocks noGrp="1"/>
          </p:cNvSpPr>
          <p:nvPr>
            <p:ph idx="1"/>
          </p:nvPr>
        </p:nvSpPr>
        <p:spPr>
          <a:xfrm>
            <a:off x="2027031" y="5957455"/>
            <a:ext cx="19807733" cy="6339648"/>
          </a:xfrm>
        </p:spPr>
        <p:txBody>
          <a:bodyPr>
            <a:normAutofit/>
          </a:bodyPr>
          <a:lstStyle/>
          <a:p>
            <a:pPr marL="0" indent="0">
              <a:buNone/>
            </a:pPr>
            <a:endParaRPr lang="da-DK" sz="4000" dirty="0"/>
          </a:p>
          <a:p>
            <a:pPr marL="0" indent="0">
              <a:buNone/>
            </a:pPr>
            <a:r>
              <a:rPr lang="da-DK" sz="4000" dirty="0"/>
              <a:t>Find diverse materialer til forskellige målgrupper på </a:t>
            </a:r>
            <a:r>
              <a:rPr lang="da-DK" sz="4000" dirty="0">
                <a:hlinkClick r:id="rId3"/>
              </a:rPr>
              <a:t>stps.dk/uth</a:t>
            </a:r>
            <a:endParaRPr lang="da-DK" sz="4000" dirty="0"/>
          </a:p>
        </p:txBody>
      </p:sp>
    </p:spTree>
    <p:extLst>
      <p:ext uri="{BB962C8B-B14F-4D97-AF65-F5344CB8AC3E}">
        <p14:creationId xmlns:p14="http://schemas.microsoft.com/office/powerpoint/2010/main" val="11161256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Lige forbindelse 15">
            <a:extLst>
              <a:ext uri="{FF2B5EF4-FFF2-40B4-BE49-F238E27FC236}">
                <a16:creationId xmlns:a16="http://schemas.microsoft.com/office/drawing/2014/main" id="{53FF4F08-23B3-4169-BBD5-6675F7717DE7}"/>
              </a:ext>
            </a:extLst>
          </p:cNvPr>
          <p:cNvCxnSpPr>
            <a:cxnSpLocks/>
          </p:cNvCxnSpPr>
          <p:nvPr/>
        </p:nvCxnSpPr>
        <p:spPr>
          <a:xfrm>
            <a:off x="20609441" y="7906091"/>
            <a:ext cx="0" cy="1137865"/>
          </a:xfrm>
          <a:prstGeom prst="line">
            <a:avLst/>
          </a:prstGeom>
          <a:noFill/>
          <a:ln w="317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5" name="Lige forbindelse 14">
            <a:extLst>
              <a:ext uri="{FF2B5EF4-FFF2-40B4-BE49-F238E27FC236}">
                <a16:creationId xmlns:a16="http://schemas.microsoft.com/office/drawing/2014/main" id="{F6682AF7-C14F-4A43-8C7C-6C4044149E44}"/>
              </a:ext>
            </a:extLst>
          </p:cNvPr>
          <p:cNvCxnSpPr>
            <a:cxnSpLocks/>
          </p:cNvCxnSpPr>
          <p:nvPr/>
        </p:nvCxnSpPr>
        <p:spPr>
          <a:xfrm>
            <a:off x="16458055" y="9552200"/>
            <a:ext cx="0" cy="1137865"/>
          </a:xfrm>
          <a:prstGeom prst="line">
            <a:avLst/>
          </a:prstGeom>
          <a:noFill/>
          <a:ln w="317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4" name="Lige forbindelse 13">
            <a:extLst>
              <a:ext uri="{FF2B5EF4-FFF2-40B4-BE49-F238E27FC236}">
                <a16:creationId xmlns:a16="http://schemas.microsoft.com/office/drawing/2014/main" id="{255BE14E-651C-404B-A7A4-3471074023E8}"/>
              </a:ext>
            </a:extLst>
          </p:cNvPr>
          <p:cNvCxnSpPr>
            <a:cxnSpLocks/>
          </p:cNvCxnSpPr>
          <p:nvPr/>
        </p:nvCxnSpPr>
        <p:spPr>
          <a:xfrm>
            <a:off x="12358577" y="7906091"/>
            <a:ext cx="0" cy="1137865"/>
          </a:xfrm>
          <a:prstGeom prst="line">
            <a:avLst/>
          </a:prstGeom>
          <a:noFill/>
          <a:ln w="317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3" name="Lige forbindelse 12">
            <a:extLst>
              <a:ext uri="{FF2B5EF4-FFF2-40B4-BE49-F238E27FC236}">
                <a16:creationId xmlns:a16="http://schemas.microsoft.com/office/drawing/2014/main" id="{886CD9EF-ABCD-4043-81D0-DF4867F9D04B}"/>
              </a:ext>
            </a:extLst>
          </p:cNvPr>
          <p:cNvCxnSpPr>
            <a:cxnSpLocks/>
          </p:cNvCxnSpPr>
          <p:nvPr/>
        </p:nvCxnSpPr>
        <p:spPr>
          <a:xfrm>
            <a:off x="8096333" y="9552200"/>
            <a:ext cx="0" cy="1137865"/>
          </a:xfrm>
          <a:prstGeom prst="line">
            <a:avLst/>
          </a:prstGeom>
          <a:noFill/>
          <a:ln w="317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Lige forbindelse 10">
            <a:extLst>
              <a:ext uri="{FF2B5EF4-FFF2-40B4-BE49-F238E27FC236}">
                <a16:creationId xmlns:a16="http://schemas.microsoft.com/office/drawing/2014/main" id="{34F9229E-AD3E-4639-8845-231243C867DE}"/>
              </a:ext>
            </a:extLst>
          </p:cNvPr>
          <p:cNvCxnSpPr>
            <a:cxnSpLocks/>
          </p:cNvCxnSpPr>
          <p:nvPr/>
        </p:nvCxnSpPr>
        <p:spPr>
          <a:xfrm>
            <a:off x="4146697" y="7906091"/>
            <a:ext cx="0" cy="1137865"/>
          </a:xfrm>
          <a:prstGeom prst="line">
            <a:avLst/>
          </a:prstGeom>
          <a:noFill/>
          <a:ln w="317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 name="Titel 1">
            <a:extLst>
              <a:ext uri="{FF2B5EF4-FFF2-40B4-BE49-F238E27FC236}">
                <a16:creationId xmlns:a16="http://schemas.microsoft.com/office/drawing/2014/main" id="{FA937D61-3AED-4D59-9678-002B5D642512}"/>
              </a:ext>
            </a:extLst>
          </p:cNvPr>
          <p:cNvSpPr>
            <a:spLocks noGrp="1"/>
          </p:cNvSpPr>
          <p:nvPr>
            <p:ph type="title"/>
          </p:nvPr>
        </p:nvSpPr>
        <p:spPr>
          <a:xfrm>
            <a:off x="2026800" y="2905200"/>
            <a:ext cx="20982193" cy="1665514"/>
          </a:xfrm>
        </p:spPr>
        <p:txBody>
          <a:bodyPr>
            <a:noAutofit/>
          </a:bodyPr>
          <a:lstStyle/>
          <a:p>
            <a:r>
              <a:rPr lang="da-DK" sz="9600" dirty="0"/>
              <a:t>Rapportering af utilsigtede hændelser (UTH)</a:t>
            </a:r>
          </a:p>
        </p:txBody>
      </p:sp>
      <p:sp>
        <p:nvSpPr>
          <p:cNvPr id="4" name="Pil: højre 3">
            <a:extLst>
              <a:ext uri="{FF2B5EF4-FFF2-40B4-BE49-F238E27FC236}">
                <a16:creationId xmlns:a16="http://schemas.microsoft.com/office/drawing/2014/main" id="{7938AB78-3723-4241-9872-6F53453F516D}"/>
              </a:ext>
            </a:extLst>
          </p:cNvPr>
          <p:cNvSpPr/>
          <p:nvPr/>
        </p:nvSpPr>
        <p:spPr>
          <a:xfrm>
            <a:off x="2381693" y="8723114"/>
            <a:ext cx="20308186" cy="1182013"/>
          </a:xfrm>
          <a:prstGeom prst="rightArrow">
            <a:avLst>
              <a:gd name="adj1" fmla="val 50000"/>
              <a:gd name="adj2" fmla="val 50000"/>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a-DK" sz="3200" b="1" i="0" u="none" strike="noStrike" cap="none" spc="0" normalizeH="0" baseline="0" dirty="0">
                <a:ln>
                  <a:noFill/>
                </a:ln>
                <a:solidFill>
                  <a:srgbClr val="212121"/>
                </a:solidFill>
                <a:effectLst/>
                <a:uFillTx/>
                <a:latin typeface="+mn-lt"/>
                <a:ea typeface="+mn-ea"/>
                <a:cs typeface="+mn-cs"/>
                <a:sym typeface="Helvetica Light"/>
              </a:rPr>
              <a:t>2003				2007				2010				2011				2023</a:t>
            </a:r>
          </a:p>
        </p:txBody>
      </p:sp>
      <p:sp>
        <p:nvSpPr>
          <p:cNvPr id="5" name="Tekstfelt 4">
            <a:extLst>
              <a:ext uri="{FF2B5EF4-FFF2-40B4-BE49-F238E27FC236}">
                <a16:creationId xmlns:a16="http://schemas.microsoft.com/office/drawing/2014/main" id="{06240348-1539-439D-8C55-421691390F13}"/>
              </a:ext>
            </a:extLst>
          </p:cNvPr>
          <p:cNvSpPr txBox="1"/>
          <p:nvPr/>
        </p:nvSpPr>
        <p:spPr>
          <a:xfrm>
            <a:off x="2381692" y="5709864"/>
            <a:ext cx="3530009" cy="18753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lang="da-DK" sz="3200" dirty="0">
                <a:solidFill>
                  <a:srgbClr val="424242"/>
                </a:solidFill>
                <a:ea typeface="Roboto Slab" pitchFamily="2" charset="0"/>
              </a:rPr>
              <a:t>L</a:t>
            </a:r>
            <a:r>
              <a:rPr kumimoji="0" lang="da-DK" sz="3200" b="0" i="0" u="none" strike="noStrike" cap="none" spc="0" normalizeH="0" baseline="0" dirty="0">
                <a:ln>
                  <a:noFill/>
                </a:ln>
                <a:solidFill>
                  <a:srgbClr val="424242"/>
                </a:solidFill>
                <a:effectLst/>
                <a:uFillTx/>
                <a:ea typeface="Roboto Slab" pitchFamily="2" charset="0"/>
                <a:sym typeface="Helvetica Light"/>
              </a:rPr>
              <a:t>ov om patientsikkerhed vedtaget i Danmark</a:t>
            </a:r>
          </a:p>
        </p:txBody>
      </p:sp>
      <p:sp>
        <p:nvSpPr>
          <p:cNvPr id="6" name="Tekstfelt 5">
            <a:extLst>
              <a:ext uri="{FF2B5EF4-FFF2-40B4-BE49-F238E27FC236}">
                <a16:creationId xmlns:a16="http://schemas.microsoft.com/office/drawing/2014/main" id="{778BA880-7453-4FE3-95BC-D6E99ADB14F9}"/>
              </a:ext>
            </a:extLst>
          </p:cNvPr>
          <p:cNvSpPr txBox="1"/>
          <p:nvPr/>
        </p:nvSpPr>
        <p:spPr>
          <a:xfrm>
            <a:off x="6551001" y="10876924"/>
            <a:ext cx="3090664" cy="1284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da-DK" sz="3200" b="0" i="0" u="none" strike="noStrike" cap="none" spc="0" normalizeH="0" baseline="0" dirty="0">
                <a:ln>
                  <a:noFill/>
                </a:ln>
                <a:solidFill>
                  <a:srgbClr val="424242"/>
                </a:solidFill>
                <a:effectLst/>
                <a:uFillTx/>
                <a:ea typeface="Roboto Slab" pitchFamily="2" charset="0"/>
                <a:sym typeface="Helvetica Light"/>
              </a:rPr>
              <a:t>Integreret del af sundhedsloven</a:t>
            </a:r>
          </a:p>
        </p:txBody>
      </p:sp>
      <p:sp>
        <p:nvSpPr>
          <p:cNvPr id="7" name="Tekstfelt 6">
            <a:extLst>
              <a:ext uri="{FF2B5EF4-FFF2-40B4-BE49-F238E27FC236}">
                <a16:creationId xmlns:a16="http://schemas.microsoft.com/office/drawing/2014/main" id="{31C6D803-CC57-449F-832A-2AE81BF6A1E1}"/>
              </a:ext>
            </a:extLst>
          </p:cNvPr>
          <p:cNvSpPr txBox="1"/>
          <p:nvPr/>
        </p:nvSpPr>
        <p:spPr>
          <a:xfrm>
            <a:off x="10407543" y="6272687"/>
            <a:ext cx="4221165" cy="1284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da-DK" sz="3200" b="0" i="0" u="none" strike="noStrike" cap="none" spc="0" normalizeH="0" baseline="0" dirty="0">
                <a:ln>
                  <a:noFill/>
                </a:ln>
                <a:solidFill>
                  <a:srgbClr val="424242"/>
                </a:solidFill>
                <a:effectLst/>
                <a:uFillTx/>
                <a:ea typeface="Roboto Slab" pitchFamily="2" charset="0"/>
                <a:sym typeface="Helvetica Light"/>
              </a:rPr>
              <a:t>Udvidelse af rapporteringspligt</a:t>
            </a:r>
          </a:p>
        </p:txBody>
      </p:sp>
      <p:sp>
        <p:nvSpPr>
          <p:cNvPr id="8" name="Tekstfelt 7">
            <a:extLst>
              <a:ext uri="{FF2B5EF4-FFF2-40B4-BE49-F238E27FC236}">
                <a16:creationId xmlns:a16="http://schemas.microsoft.com/office/drawing/2014/main" id="{B1F9ACEF-A75D-4ABE-B649-FFD18D92184B}"/>
              </a:ext>
            </a:extLst>
          </p:cNvPr>
          <p:cNvSpPr txBox="1"/>
          <p:nvPr/>
        </p:nvSpPr>
        <p:spPr>
          <a:xfrm>
            <a:off x="13905097" y="10876924"/>
            <a:ext cx="5105917" cy="1284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da-DK" sz="3200" b="0" i="0" u="none" strike="noStrike" cap="none" spc="0" normalizeH="0" baseline="0" dirty="0">
                <a:ln>
                  <a:noFill/>
                </a:ln>
                <a:solidFill>
                  <a:srgbClr val="424242"/>
                </a:solidFill>
                <a:effectLst/>
                <a:uFillTx/>
                <a:ea typeface="Roboto Slab" pitchFamily="2" charset="0"/>
                <a:sym typeface="Helvetica Light"/>
              </a:rPr>
              <a:t>Patienter og pårørende </a:t>
            </a:r>
          </a:p>
          <a:p>
            <a:pPr marL="0" marR="0" indent="0" algn="ctr" defTabSz="825500" rtl="0" fontAlgn="auto" latinLnBrk="0" hangingPunct="0">
              <a:lnSpc>
                <a:spcPct val="120000"/>
              </a:lnSpc>
              <a:spcBef>
                <a:spcPts val="0"/>
              </a:spcBef>
              <a:spcAft>
                <a:spcPts val="0"/>
              </a:spcAft>
              <a:buClrTx/>
              <a:buSzTx/>
              <a:buFontTx/>
              <a:buNone/>
              <a:tabLst/>
            </a:pPr>
            <a:r>
              <a:rPr kumimoji="0" lang="da-DK" sz="3200" b="0" i="0" u="none" strike="noStrike" cap="none" spc="0" normalizeH="0" baseline="0" dirty="0">
                <a:ln>
                  <a:noFill/>
                </a:ln>
                <a:solidFill>
                  <a:srgbClr val="424242"/>
                </a:solidFill>
                <a:effectLst/>
                <a:uFillTx/>
                <a:ea typeface="Roboto Slab" pitchFamily="2" charset="0"/>
                <a:sym typeface="Helvetica Light"/>
              </a:rPr>
              <a:t>kan rapportere</a:t>
            </a:r>
          </a:p>
        </p:txBody>
      </p:sp>
      <p:sp>
        <p:nvSpPr>
          <p:cNvPr id="9" name="Tekstfelt 8">
            <a:extLst>
              <a:ext uri="{FF2B5EF4-FFF2-40B4-BE49-F238E27FC236}">
                <a16:creationId xmlns:a16="http://schemas.microsoft.com/office/drawing/2014/main" id="{C3894A83-3085-48B7-93EB-1E1739349732}"/>
              </a:ext>
            </a:extLst>
          </p:cNvPr>
          <p:cNvSpPr txBox="1"/>
          <p:nvPr/>
        </p:nvSpPr>
        <p:spPr>
          <a:xfrm>
            <a:off x="19011014" y="6227501"/>
            <a:ext cx="3848986" cy="1284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da-DK" sz="3200" b="1" i="0" u="none" strike="noStrike" cap="none" spc="0" normalizeH="0" baseline="0" dirty="0">
                <a:ln>
                  <a:noFill/>
                </a:ln>
                <a:solidFill>
                  <a:srgbClr val="212121"/>
                </a:solidFill>
                <a:effectLst/>
                <a:uFillTx/>
                <a:ea typeface="Roboto Slab" pitchFamily="2" charset="0"/>
                <a:sym typeface="Helvetica Light"/>
              </a:rPr>
              <a:t>Ændret rapporteringspligt</a:t>
            </a:r>
          </a:p>
        </p:txBody>
      </p:sp>
    </p:spTree>
    <p:extLst>
      <p:ext uri="{BB962C8B-B14F-4D97-AF65-F5344CB8AC3E}">
        <p14:creationId xmlns:p14="http://schemas.microsoft.com/office/powerpoint/2010/main" val="13798046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BC4322E-1449-40C1-8925-E003DADD4492}"/>
              </a:ext>
            </a:extLst>
          </p:cNvPr>
          <p:cNvSpPr>
            <a:spLocks noGrp="1"/>
          </p:cNvSpPr>
          <p:nvPr>
            <p:ph idx="1"/>
          </p:nvPr>
        </p:nvSpPr>
        <p:spPr/>
        <p:txBody>
          <a:bodyPr>
            <a:normAutofit fontScale="92500" lnSpcReduction="10000"/>
          </a:bodyPr>
          <a:lstStyle/>
          <a:p>
            <a:pPr marL="0" lvl="0" indent="0">
              <a:spcBef>
                <a:spcPts val="5200"/>
              </a:spcBef>
              <a:buClr>
                <a:srgbClr val="4672FA"/>
              </a:buClr>
              <a:buNone/>
            </a:pPr>
            <a:r>
              <a:rPr lang="da-DK" sz="5400" i="1" dirty="0">
                <a:solidFill>
                  <a:srgbClr val="212121"/>
                </a:solidFill>
              </a:rPr>
              <a:t>Ved en utilsigtet hændelse forstås en begivenhed, der forekommer i forbindelse med </a:t>
            </a:r>
            <a:r>
              <a:rPr lang="da-DK" sz="5400" b="1" i="1" dirty="0">
                <a:solidFill>
                  <a:srgbClr val="212121"/>
                </a:solidFill>
              </a:rPr>
              <a:t>sundhedsfaglig virksomhed, </a:t>
            </a:r>
            <a:r>
              <a:rPr lang="da-DK" sz="5400" i="1" dirty="0">
                <a:solidFill>
                  <a:srgbClr val="212121"/>
                </a:solidFill>
              </a:rPr>
              <a:t>herunder præhospital indsats, eller i forbindelse med forsyning af og information om lægemidler. Utilsigtede hændelser omfatter </a:t>
            </a:r>
            <a:r>
              <a:rPr lang="da-DK" sz="5400" b="1" i="1" dirty="0">
                <a:solidFill>
                  <a:srgbClr val="212121"/>
                </a:solidFill>
              </a:rPr>
              <a:t>på forhånd kendte og ukendte hændelser og fejl</a:t>
            </a:r>
            <a:r>
              <a:rPr lang="da-DK" sz="5400" i="1" dirty="0">
                <a:solidFill>
                  <a:srgbClr val="212121"/>
                </a:solidFill>
              </a:rPr>
              <a:t>, som ikke skyldes patientens sygdom, og som enten </a:t>
            </a:r>
            <a:r>
              <a:rPr lang="da-DK" sz="5400" b="1" i="1" dirty="0">
                <a:solidFill>
                  <a:srgbClr val="212121"/>
                </a:solidFill>
              </a:rPr>
              <a:t>er skadevoldende eller kunne have været skadevoldende</a:t>
            </a:r>
            <a:r>
              <a:rPr lang="da-DK" sz="5400" i="1" dirty="0">
                <a:solidFill>
                  <a:srgbClr val="212121"/>
                </a:solidFill>
              </a:rPr>
              <a:t>, men forinden blev afværget eller i øvrigt ikke indtraf på grund af andre omstændigheder.</a:t>
            </a:r>
          </a:p>
          <a:p>
            <a:pPr marL="0" lvl="0" indent="0">
              <a:spcBef>
                <a:spcPts val="5200"/>
              </a:spcBef>
              <a:buClr>
                <a:srgbClr val="4672FA"/>
              </a:buClr>
              <a:buNone/>
            </a:pPr>
            <a:r>
              <a:rPr lang="da-DK" sz="4800" dirty="0">
                <a:solidFill>
                  <a:sysClr val="windowText" lastClr="000000"/>
                </a:solidFill>
                <a:sym typeface="Lucida Grande"/>
              </a:rPr>
              <a:t>Sundhedsloven kapitel 61 § 198, stk. 5</a:t>
            </a:r>
            <a:endParaRPr lang="da-DK" sz="4800" i="1" dirty="0">
              <a:solidFill>
                <a:srgbClr val="212121"/>
              </a:solidFill>
            </a:endParaRPr>
          </a:p>
          <a:p>
            <a:endParaRPr lang="da-DK" dirty="0"/>
          </a:p>
        </p:txBody>
      </p:sp>
      <p:pic>
        <p:nvPicPr>
          <p:cNvPr id="5" name="Grafik 4">
            <a:extLst>
              <a:ext uri="{FF2B5EF4-FFF2-40B4-BE49-F238E27FC236}">
                <a16:creationId xmlns:a16="http://schemas.microsoft.com/office/drawing/2014/main" id="{4CF8FDC1-C33B-42E4-A9AF-DA8BBEC5D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6941" y="1161369"/>
            <a:ext cx="3954917" cy="3954917"/>
          </a:xfrm>
          <a:prstGeom prst="rect">
            <a:avLst/>
          </a:prstGeom>
        </p:spPr>
      </p:pic>
    </p:spTree>
    <p:extLst>
      <p:ext uri="{BB962C8B-B14F-4D97-AF65-F5344CB8AC3E}">
        <p14:creationId xmlns:p14="http://schemas.microsoft.com/office/powerpoint/2010/main" val="28998908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A8344-2305-4BD1-A199-8988909B3ED3}"/>
              </a:ext>
            </a:extLst>
          </p:cNvPr>
          <p:cNvSpPr>
            <a:spLocks noGrp="1"/>
          </p:cNvSpPr>
          <p:nvPr>
            <p:ph type="title"/>
          </p:nvPr>
        </p:nvSpPr>
        <p:spPr>
          <a:xfrm>
            <a:off x="2027031" y="1409700"/>
            <a:ext cx="17096992" cy="2404654"/>
          </a:xfrm>
        </p:spPr>
        <p:txBody>
          <a:bodyPr anchor="b">
            <a:noAutofit/>
          </a:bodyPr>
          <a:lstStyle/>
          <a:p>
            <a:r>
              <a:rPr lang="da-DK" sz="8800" dirty="0"/>
              <a:t>Rapporteringspligten i dag 1/3</a:t>
            </a:r>
          </a:p>
        </p:txBody>
      </p:sp>
      <p:graphicFrame>
        <p:nvGraphicFramePr>
          <p:cNvPr id="10" name="Tabel 9">
            <a:extLst>
              <a:ext uri="{FF2B5EF4-FFF2-40B4-BE49-F238E27FC236}">
                <a16:creationId xmlns:a16="http://schemas.microsoft.com/office/drawing/2014/main" id="{0F55EB37-E00F-4B0C-8D81-745F02769886}"/>
              </a:ext>
            </a:extLst>
          </p:cNvPr>
          <p:cNvGraphicFramePr>
            <a:graphicFrameLocks noGrp="1"/>
          </p:cNvGraphicFramePr>
          <p:nvPr>
            <p:extLst/>
          </p:nvPr>
        </p:nvGraphicFramePr>
        <p:xfrm>
          <a:off x="2198481" y="6670349"/>
          <a:ext cx="15746619" cy="6456681"/>
        </p:xfrm>
        <a:graphic>
          <a:graphicData uri="http://schemas.openxmlformats.org/drawingml/2006/table">
            <a:tbl>
              <a:tblPr firstRow="1" firstCol="1" bandRow="1">
                <a:tableStyleId>{5940675A-B579-460E-94D1-54222C63F5DA}</a:tableStyleId>
              </a:tblPr>
              <a:tblGrid>
                <a:gridCol w="15746619">
                  <a:extLst>
                    <a:ext uri="{9D8B030D-6E8A-4147-A177-3AD203B41FA5}">
                      <a16:colId xmlns:a16="http://schemas.microsoft.com/office/drawing/2014/main" val="3383210575"/>
                    </a:ext>
                  </a:extLst>
                </a:gridCol>
              </a:tblGrid>
              <a:tr h="531898">
                <a:tc>
                  <a:txBody>
                    <a:bodyPr/>
                    <a:lstStyle/>
                    <a:p>
                      <a:pPr algn="l">
                        <a:lnSpc>
                          <a:spcPct val="107000"/>
                        </a:lnSpc>
                        <a:spcAft>
                          <a:spcPts val="0"/>
                        </a:spcAft>
                      </a:pPr>
                      <a:r>
                        <a:rPr lang="da-DK" sz="3600" b="1" dirty="0">
                          <a:solidFill>
                            <a:srgbClr val="212121"/>
                          </a:solidFill>
                          <a:effectLst/>
                          <a:latin typeface="+mj-lt"/>
                        </a:rPr>
                        <a:t>Den kommunale sundhedssektor</a:t>
                      </a:r>
                      <a:endParaRPr lang="da-DK" sz="3600" b="1" dirty="0">
                        <a:solidFill>
                          <a:srgbClr val="21212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6362192"/>
                  </a:ext>
                </a:extLst>
              </a:tr>
              <a:tr h="5199304">
                <a:tc>
                  <a:txBody>
                    <a:bodyPr/>
                    <a:lstStyle/>
                    <a:p>
                      <a:pPr algn="l">
                        <a:lnSpc>
                          <a:spcPct val="107000"/>
                        </a:lnSpc>
                        <a:spcAft>
                          <a:spcPts val="0"/>
                        </a:spcAft>
                      </a:pPr>
                      <a:r>
                        <a:rPr lang="da-DK" sz="2800" dirty="0">
                          <a:solidFill>
                            <a:srgbClr val="212121"/>
                          </a:solidFill>
                          <a:effectLst/>
                        </a:rPr>
                        <a:t>Uanset den faktuelle konsekvens for patienten er der rapporteringspligt for utilsigtede hændelser vedrørende:  </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medicinering</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sektorovergange</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patientuheld</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infektioner.</a:t>
                      </a:r>
                    </a:p>
                    <a:p>
                      <a:pPr marL="59690" algn="l">
                        <a:lnSpc>
                          <a:spcPct val="107000"/>
                        </a:lnSpc>
                        <a:spcAft>
                          <a:spcPts val="0"/>
                        </a:spcAft>
                      </a:pPr>
                      <a:r>
                        <a:rPr lang="da-DK" sz="2800" dirty="0">
                          <a:solidFill>
                            <a:srgbClr val="212121"/>
                          </a:solidFill>
                          <a:effectLst/>
                        </a:rPr>
                        <a:t> </a:t>
                      </a:r>
                    </a:p>
                    <a:p>
                      <a:pPr algn="l">
                        <a:lnSpc>
                          <a:spcPct val="107000"/>
                        </a:lnSpc>
                        <a:spcAft>
                          <a:spcPts val="0"/>
                        </a:spcAft>
                      </a:pPr>
                      <a:r>
                        <a:rPr lang="da-DK" sz="2800" dirty="0">
                          <a:solidFill>
                            <a:srgbClr val="212121"/>
                          </a:solidFill>
                          <a:effectLst/>
                        </a:rPr>
                        <a:t>Andre typer utilsigtede hændelser skal rapporteres, hvis konsekvensen af hændelsen er, at:</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patienten dør</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patienten får varige funktionstab</a:t>
                      </a: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der skal ske lægetilkald, indlæggelse eller betydelig øget udrednings- eller behandlingsintensivitet</a:t>
                      </a:r>
                    </a:p>
                    <a:p>
                      <a:pPr marL="342900" lvl="0" indent="-342900" algn="l">
                        <a:lnSpc>
                          <a:spcPct val="107000"/>
                        </a:lnSpc>
                        <a:spcAft>
                          <a:spcPts val="800"/>
                        </a:spcAft>
                        <a:buClr>
                          <a:schemeClr val="accent1"/>
                        </a:buClr>
                        <a:buFont typeface="Symbol" panose="05050102010706020507" pitchFamily="18" charset="2"/>
                        <a:buChar char=""/>
                      </a:pPr>
                      <a:r>
                        <a:rPr lang="da-DK" sz="2800" dirty="0">
                          <a:solidFill>
                            <a:srgbClr val="212121"/>
                          </a:solidFill>
                          <a:effectLst/>
                        </a:rPr>
                        <a:t>der for flere patienter er øget plejebyrde eller skal foregå lettere øget udrednings- eller behandlingsaktivitet.</a:t>
                      </a:r>
                      <a:endParaRPr lang="da-DK" sz="28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1114559"/>
                  </a:ext>
                </a:extLst>
              </a:tr>
            </a:tbl>
          </a:graphicData>
        </a:graphic>
      </p:graphicFrame>
      <p:graphicFrame>
        <p:nvGraphicFramePr>
          <p:cNvPr id="14" name="Tabel 13">
            <a:extLst>
              <a:ext uri="{FF2B5EF4-FFF2-40B4-BE49-F238E27FC236}">
                <a16:creationId xmlns:a16="http://schemas.microsoft.com/office/drawing/2014/main" id="{17C28749-3AC0-46AA-8B1F-C6B217423DEA}"/>
              </a:ext>
            </a:extLst>
          </p:cNvPr>
          <p:cNvGraphicFramePr>
            <a:graphicFrameLocks noGrp="1"/>
          </p:cNvGraphicFramePr>
          <p:nvPr>
            <p:extLst/>
          </p:nvPr>
        </p:nvGraphicFramePr>
        <p:xfrm>
          <a:off x="2198481" y="4325106"/>
          <a:ext cx="15746619" cy="2203598"/>
        </p:xfrm>
        <a:graphic>
          <a:graphicData uri="http://schemas.openxmlformats.org/drawingml/2006/table">
            <a:tbl>
              <a:tblPr firstRow="1" firstCol="1" bandRow="1">
                <a:tableStyleId>{5940675A-B579-460E-94D1-54222C63F5DA}</a:tableStyleId>
              </a:tblPr>
              <a:tblGrid>
                <a:gridCol w="15746619">
                  <a:extLst>
                    <a:ext uri="{9D8B030D-6E8A-4147-A177-3AD203B41FA5}">
                      <a16:colId xmlns:a16="http://schemas.microsoft.com/office/drawing/2014/main" val="1719098660"/>
                    </a:ext>
                  </a:extLst>
                </a:gridCol>
              </a:tblGrid>
              <a:tr h="521635">
                <a:tc>
                  <a:txBody>
                    <a:bodyPr/>
                    <a:lstStyle/>
                    <a:p>
                      <a:pPr algn="l">
                        <a:lnSpc>
                          <a:spcPct val="107000"/>
                        </a:lnSpc>
                        <a:spcAft>
                          <a:spcPts val="0"/>
                        </a:spcAft>
                      </a:pPr>
                      <a:r>
                        <a:rPr lang="da-DK" sz="3600" b="1" dirty="0">
                          <a:solidFill>
                            <a:srgbClr val="212121"/>
                          </a:solidFill>
                          <a:effectLst/>
                          <a:latin typeface="+mj-lt"/>
                        </a:rPr>
                        <a:t>Sygehuse</a:t>
                      </a:r>
                      <a:endParaRPr lang="da-DK" sz="3600" b="1" dirty="0">
                        <a:solidFill>
                          <a:srgbClr val="21212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9798567"/>
                  </a:ext>
                </a:extLst>
              </a:tr>
              <a:tr h="1659212">
                <a:tc>
                  <a:txBody>
                    <a:bodyPr/>
                    <a:lstStyle/>
                    <a:p>
                      <a:pPr algn="l">
                        <a:lnSpc>
                          <a:spcPct val="107000"/>
                        </a:lnSpc>
                        <a:spcAft>
                          <a:spcPts val="0"/>
                        </a:spcAft>
                      </a:pPr>
                      <a:r>
                        <a:rPr lang="da-DK" sz="3200" dirty="0">
                          <a:solidFill>
                            <a:srgbClr val="212121"/>
                          </a:solidFill>
                          <a:effectLst/>
                        </a:rPr>
                        <a:t>Uanset den faktuelle konsekvens for patienten er der rapporteringspligt for alle utilsigtede hændelser.</a:t>
                      </a:r>
                    </a:p>
                    <a:p>
                      <a:pPr algn="l">
                        <a:lnSpc>
                          <a:spcPct val="107000"/>
                        </a:lnSpc>
                        <a:spcAft>
                          <a:spcPts val="0"/>
                        </a:spcAft>
                      </a:pPr>
                      <a:r>
                        <a:rPr lang="da-DK" sz="3600" dirty="0">
                          <a:solidFill>
                            <a:srgbClr val="212121"/>
                          </a:solidFill>
                          <a:effectLst/>
                        </a:rPr>
                        <a:t> </a:t>
                      </a:r>
                      <a:endParaRPr lang="da-DK" sz="36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7861545"/>
                  </a:ext>
                </a:extLst>
              </a:tr>
            </a:tbl>
          </a:graphicData>
        </a:graphic>
      </p:graphicFrame>
    </p:spTree>
    <p:extLst>
      <p:ext uri="{BB962C8B-B14F-4D97-AF65-F5344CB8AC3E}">
        <p14:creationId xmlns:p14="http://schemas.microsoft.com/office/powerpoint/2010/main" val="32351470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A8344-2305-4BD1-A199-8988909B3ED3}"/>
              </a:ext>
            </a:extLst>
          </p:cNvPr>
          <p:cNvSpPr>
            <a:spLocks noGrp="1"/>
          </p:cNvSpPr>
          <p:nvPr>
            <p:ph type="title"/>
          </p:nvPr>
        </p:nvSpPr>
        <p:spPr>
          <a:xfrm>
            <a:off x="2027031" y="1409700"/>
            <a:ext cx="17096992" cy="2404654"/>
          </a:xfrm>
        </p:spPr>
        <p:txBody>
          <a:bodyPr anchor="b">
            <a:noAutofit/>
          </a:bodyPr>
          <a:lstStyle/>
          <a:p>
            <a:r>
              <a:rPr lang="da-DK" sz="8800" dirty="0"/>
              <a:t>Rapporteringspligten i dag 2/3</a:t>
            </a:r>
          </a:p>
        </p:txBody>
      </p:sp>
      <p:graphicFrame>
        <p:nvGraphicFramePr>
          <p:cNvPr id="11" name="Tabel 10">
            <a:extLst>
              <a:ext uri="{FF2B5EF4-FFF2-40B4-BE49-F238E27FC236}">
                <a16:creationId xmlns:a16="http://schemas.microsoft.com/office/drawing/2014/main" id="{97BE8E05-9FE1-494D-B796-9686DCE5F463}"/>
              </a:ext>
            </a:extLst>
          </p:cNvPr>
          <p:cNvGraphicFramePr>
            <a:graphicFrameLocks noGrp="1"/>
          </p:cNvGraphicFramePr>
          <p:nvPr>
            <p:extLst/>
          </p:nvPr>
        </p:nvGraphicFramePr>
        <p:xfrm>
          <a:off x="2199600" y="4323600"/>
          <a:ext cx="17354550" cy="6872161"/>
        </p:xfrm>
        <a:graphic>
          <a:graphicData uri="http://schemas.openxmlformats.org/drawingml/2006/table">
            <a:tbl>
              <a:tblPr firstRow="1" firstCol="1" bandRow="1">
                <a:tableStyleId>{5940675A-B579-460E-94D1-54222C63F5DA}</a:tableStyleId>
              </a:tblPr>
              <a:tblGrid>
                <a:gridCol w="17354550">
                  <a:extLst>
                    <a:ext uri="{9D8B030D-6E8A-4147-A177-3AD203B41FA5}">
                      <a16:colId xmlns:a16="http://schemas.microsoft.com/office/drawing/2014/main" val="3910125049"/>
                    </a:ext>
                  </a:extLst>
                </a:gridCol>
              </a:tblGrid>
              <a:tr h="458384">
                <a:tc>
                  <a:txBody>
                    <a:bodyPr/>
                    <a:lstStyle/>
                    <a:p>
                      <a:pPr algn="l">
                        <a:lnSpc>
                          <a:spcPct val="107000"/>
                        </a:lnSpc>
                        <a:spcAft>
                          <a:spcPts val="0"/>
                        </a:spcAft>
                      </a:pPr>
                      <a:r>
                        <a:rPr lang="da-DK" sz="3200" b="1" dirty="0">
                          <a:solidFill>
                            <a:srgbClr val="212121"/>
                          </a:solidFill>
                          <a:effectLst/>
                          <a:latin typeface="+mj-lt"/>
                        </a:rPr>
                        <a:t>Apotekssektoren</a:t>
                      </a:r>
                      <a:endParaRPr lang="da-DK" sz="3200" b="1" dirty="0">
                        <a:solidFill>
                          <a:srgbClr val="21212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782790"/>
                  </a:ext>
                </a:extLst>
              </a:tr>
              <a:tr h="6003104">
                <a:tc>
                  <a:txBody>
                    <a:bodyPr/>
                    <a:lstStyle/>
                    <a:p>
                      <a:pPr algn="l">
                        <a:lnSpc>
                          <a:spcPct val="107000"/>
                        </a:lnSpc>
                        <a:spcAft>
                          <a:spcPts val="0"/>
                        </a:spcAft>
                      </a:pPr>
                      <a:r>
                        <a:rPr lang="da-DK" sz="3200" dirty="0">
                          <a:solidFill>
                            <a:srgbClr val="212121"/>
                          </a:solidFill>
                          <a:effectLst/>
                        </a:rPr>
                        <a:t>Uanset den faktuelle konsekvens for patienten er der rapporteringspligt for utilsigtede hændelser vedrørende:  </a:t>
                      </a:r>
                    </a:p>
                    <a:p>
                      <a:pPr marL="342900" lvl="0" indent="-342900" algn="l">
                        <a:lnSpc>
                          <a:spcPct val="107000"/>
                        </a:lnSpc>
                        <a:spcAft>
                          <a:spcPts val="0"/>
                        </a:spcAft>
                        <a:buClr>
                          <a:schemeClr val="accent1"/>
                        </a:buClr>
                        <a:buFont typeface="Symbol" panose="05050102010706020507" pitchFamily="18" charset="2"/>
                        <a:buChar char=""/>
                      </a:pPr>
                      <a:r>
                        <a:rPr lang="da-DK" sz="3200" dirty="0">
                          <a:solidFill>
                            <a:srgbClr val="212121"/>
                          </a:solidFill>
                          <a:effectLst/>
                        </a:rPr>
                        <a:t>Sektorovergange</a:t>
                      </a:r>
                    </a:p>
                    <a:p>
                      <a:pPr marL="0" lvl="0" indent="0" algn="l">
                        <a:lnSpc>
                          <a:spcPct val="107000"/>
                        </a:lnSpc>
                        <a:spcAft>
                          <a:spcPts val="0"/>
                        </a:spcAft>
                        <a:buFont typeface="Symbol" panose="05050102010706020507" pitchFamily="18" charset="2"/>
                        <a:buNone/>
                      </a:pPr>
                      <a:endParaRPr lang="da-DK" sz="3200" dirty="0">
                        <a:solidFill>
                          <a:srgbClr val="212121"/>
                        </a:solidFill>
                        <a:effectLst/>
                      </a:endParaRPr>
                    </a:p>
                    <a:p>
                      <a:pPr algn="l">
                        <a:lnSpc>
                          <a:spcPct val="107000"/>
                        </a:lnSpc>
                        <a:spcBef>
                          <a:spcPts val="1200"/>
                        </a:spcBef>
                        <a:spcAft>
                          <a:spcPts val="0"/>
                        </a:spcAft>
                      </a:pPr>
                      <a:r>
                        <a:rPr lang="da-DK" sz="3200" dirty="0">
                          <a:solidFill>
                            <a:srgbClr val="212121"/>
                          </a:solidFill>
                          <a:effectLst/>
                        </a:rPr>
                        <a:t>Andre typer utilsigtede hændelser skal rapporteres, hvis konsekvensen af hændelsen er, at</a:t>
                      </a:r>
                    </a:p>
                    <a:p>
                      <a:pPr marL="342900" lvl="0" indent="-342900" algn="l">
                        <a:lnSpc>
                          <a:spcPct val="107000"/>
                        </a:lnSpc>
                        <a:spcAft>
                          <a:spcPts val="0"/>
                        </a:spcAft>
                        <a:buClr>
                          <a:schemeClr val="accent1"/>
                        </a:buClr>
                        <a:buFont typeface="Symbol" panose="05050102010706020507" pitchFamily="18" charset="2"/>
                        <a:buChar char=""/>
                      </a:pPr>
                      <a:r>
                        <a:rPr lang="da-DK" sz="3200" dirty="0">
                          <a:solidFill>
                            <a:srgbClr val="212121"/>
                          </a:solidFill>
                          <a:effectLst/>
                        </a:rPr>
                        <a:t>patienten dør</a:t>
                      </a:r>
                    </a:p>
                    <a:p>
                      <a:pPr marL="342900" lvl="0" indent="-342900" algn="l">
                        <a:lnSpc>
                          <a:spcPct val="107000"/>
                        </a:lnSpc>
                        <a:spcAft>
                          <a:spcPts val="0"/>
                        </a:spcAft>
                        <a:buClr>
                          <a:schemeClr val="accent1"/>
                        </a:buClr>
                        <a:buFont typeface="Symbol" panose="05050102010706020507" pitchFamily="18" charset="2"/>
                        <a:buChar char=""/>
                      </a:pPr>
                      <a:r>
                        <a:rPr lang="da-DK" sz="3200" dirty="0">
                          <a:solidFill>
                            <a:srgbClr val="212121"/>
                          </a:solidFill>
                          <a:effectLst/>
                        </a:rPr>
                        <a:t>patienten får varige funktionstab</a:t>
                      </a:r>
                    </a:p>
                    <a:p>
                      <a:pPr marL="342900" lvl="0" indent="-342900" algn="l">
                        <a:lnSpc>
                          <a:spcPct val="107000"/>
                        </a:lnSpc>
                        <a:spcAft>
                          <a:spcPts val="0"/>
                        </a:spcAft>
                        <a:buClr>
                          <a:schemeClr val="accent1"/>
                        </a:buClr>
                        <a:buFont typeface="Symbol" panose="05050102010706020507" pitchFamily="18" charset="2"/>
                        <a:buChar char=""/>
                      </a:pPr>
                      <a:r>
                        <a:rPr lang="da-DK" sz="3200" dirty="0">
                          <a:solidFill>
                            <a:srgbClr val="212121"/>
                          </a:solidFill>
                          <a:effectLst/>
                        </a:rPr>
                        <a:t>der skal ske lægetilkald, indlæggelse, eller betydelig øget udrednings- eller behandlingsintensivitet</a:t>
                      </a:r>
                    </a:p>
                    <a:p>
                      <a:pPr marL="342900" lvl="0" indent="-342900" algn="l">
                        <a:lnSpc>
                          <a:spcPct val="107000"/>
                        </a:lnSpc>
                        <a:spcAft>
                          <a:spcPts val="0"/>
                        </a:spcAft>
                        <a:buClr>
                          <a:schemeClr val="accent1"/>
                        </a:buClr>
                        <a:buFont typeface="Symbol" panose="05050102010706020507" pitchFamily="18" charset="2"/>
                        <a:buChar char=""/>
                      </a:pPr>
                      <a:r>
                        <a:rPr lang="da-DK" sz="3200" dirty="0">
                          <a:solidFill>
                            <a:srgbClr val="212121"/>
                          </a:solidFill>
                          <a:effectLst/>
                        </a:rPr>
                        <a:t>der for flere patienter er øget plejebyrde eller skal foregå lettere øget udrednings- eller behandlingsaktivitet.</a:t>
                      </a:r>
                    </a:p>
                    <a:p>
                      <a:pPr algn="l">
                        <a:lnSpc>
                          <a:spcPct val="107000"/>
                        </a:lnSpc>
                        <a:spcAft>
                          <a:spcPts val="0"/>
                        </a:spcAft>
                      </a:pPr>
                      <a:r>
                        <a:rPr lang="da-DK" sz="3200" dirty="0">
                          <a:solidFill>
                            <a:srgbClr val="212121"/>
                          </a:solidFill>
                          <a:effectLst/>
                        </a:rPr>
                        <a:t> </a:t>
                      </a:r>
                      <a:endParaRPr lang="da-DK" sz="32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46995"/>
                  </a:ext>
                </a:extLst>
              </a:tr>
            </a:tbl>
          </a:graphicData>
        </a:graphic>
      </p:graphicFrame>
    </p:spTree>
    <p:extLst>
      <p:ext uri="{BB962C8B-B14F-4D97-AF65-F5344CB8AC3E}">
        <p14:creationId xmlns:p14="http://schemas.microsoft.com/office/powerpoint/2010/main" val="80225405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A8344-2305-4BD1-A199-8988909B3ED3}"/>
              </a:ext>
            </a:extLst>
          </p:cNvPr>
          <p:cNvSpPr>
            <a:spLocks noGrp="1"/>
          </p:cNvSpPr>
          <p:nvPr>
            <p:ph type="title"/>
          </p:nvPr>
        </p:nvSpPr>
        <p:spPr>
          <a:xfrm>
            <a:off x="2027031" y="1409700"/>
            <a:ext cx="17096992" cy="2404654"/>
          </a:xfrm>
        </p:spPr>
        <p:txBody>
          <a:bodyPr anchor="b">
            <a:noAutofit/>
          </a:bodyPr>
          <a:lstStyle/>
          <a:p>
            <a:r>
              <a:rPr lang="da-DK" sz="8800" dirty="0"/>
              <a:t>Rapporteringspligten i dag 3/3</a:t>
            </a:r>
          </a:p>
        </p:txBody>
      </p:sp>
      <p:graphicFrame>
        <p:nvGraphicFramePr>
          <p:cNvPr id="12" name="Tabel 11">
            <a:extLst>
              <a:ext uri="{FF2B5EF4-FFF2-40B4-BE49-F238E27FC236}">
                <a16:creationId xmlns:a16="http://schemas.microsoft.com/office/drawing/2014/main" id="{6ECE321C-EC39-47DF-9960-7FA0CD06B333}"/>
              </a:ext>
            </a:extLst>
          </p:cNvPr>
          <p:cNvGraphicFramePr>
            <a:graphicFrameLocks noGrp="1"/>
          </p:cNvGraphicFramePr>
          <p:nvPr>
            <p:extLst>
              <p:ext uri="{D42A27DB-BD31-4B8C-83A1-F6EECF244321}">
                <p14:modId xmlns:p14="http://schemas.microsoft.com/office/powerpoint/2010/main" val="3816712216"/>
              </p:ext>
            </p:extLst>
          </p:nvPr>
        </p:nvGraphicFramePr>
        <p:xfrm>
          <a:off x="16808541" y="4066425"/>
          <a:ext cx="6522266" cy="9353297"/>
        </p:xfrm>
        <a:graphic>
          <a:graphicData uri="http://schemas.openxmlformats.org/drawingml/2006/table">
            <a:tbl>
              <a:tblPr firstRow="1" firstCol="1" bandRow="1">
                <a:tableStyleId>{5940675A-B579-460E-94D1-54222C63F5DA}</a:tableStyleId>
              </a:tblPr>
              <a:tblGrid>
                <a:gridCol w="6522266">
                  <a:extLst>
                    <a:ext uri="{9D8B030D-6E8A-4147-A177-3AD203B41FA5}">
                      <a16:colId xmlns:a16="http://schemas.microsoft.com/office/drawing/2014/main" val="1529760396"/>
                    </a:ext>
                  </a:extLst>
                </a:gridCol>
              </a:tblGrid>
              <a:tr h="299066">
                <a:tc>
                  <a:txBody>
                    <a:bodyPr/>
                    <a:lstStyle/>
                    <a:p>
                      <a:pPr algn="l">
                        <a:lnSpc>
                          <a:spcPct val="107000"/>
                        </a:lnSpc>
                        <a:spcAft>
                          <a:spcPts val="0"/>
                        </a:spcAft>
                      </a:pPr>
                      <a:r>
                        <a:rPr lang="da-DK" sz="3200" b="1" dirty="0">
                          <a:solidFill>
                            <a:srgbClr val="212121"/>
                          </a:solidFill>
                          <a:effectLst/>
                          <a:latin typeface="+mj-lt"/>
                        </a:rPr>
                        <a:t>Praksissektoren og den præhospitale indsats</a:t>
                      </a:r>
                      <a:endParaRPr lang="da-DK" sz="4400" b="1" dirty="0">
                        <a:solidFill>
                          <a:srgbClr val="21212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4527225"/>
                  </a:ext>
                </a:extLst>
              </a:tr>
              <a:tr h="5349098">
                <a:tc>
                  <a:txBody>
                    <a:bodyPr/>
                    <a:lstStyle/>
                    <a:p>
                      <a:pPr algn="l">
                        <a:lnSpc>
                          <a:spcPct val="107000"/>
                        </a:lnSpc>
                        <a:spcAft>
                          <a:spcPts val="0"/>
                        </a:spcAft>
                      </a:pPr>
                      <a:r>
                        <a:rPr lang="da-DK" sz="2800" b="0" dirty="0">
                          <a:solidFill>
                            <a:srgbClr val="212121"/>
                          </a:solidFill>
                          <a:effectLst/>
                        </a:rPr>
                        <a:t>Uanset den faktuelle konsekvens for patienten er der rapporteringspligt for utilsigtede hændelser vedrørende:  </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sektorovergange</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anvendelse af medicinsk udstyr</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infektioner.</a:t>
                      </a:r>
                      <a:endParaRPr lang="da-DK" sz="4000" b="0" dirty="0">
                        <a:solidFill>
                          <a:srgbClr val="212121"/>
                        </a:solidFill>
                        <a:effectLst/>
                      </a:endParaRPr>
                    </a:p>
                    <a:p>
                      <a:pPr algn="l">
                        <a:lnSpc>
                          <a:spcPct val="107000"/>
                        </a:lnSpc>
                        <a:spcBef>
                          <a:spcPts val="1200"/>
                        </a:spcBef>
                        <a:spcAft>
                          <a:spcPts val="0"/>
                        </a:spcAft>
                      </a:pPr>
                      <a:r>
                        <a:rPr lang="da-DK" sz="2800" b="0" dirty="0">
                          <a:solidFill>
                            <a:srgbClr val="212121"/>
                          </a:solidFill>
                          <a:effectLst/>
                        </a:rPr>
                        <a:t>Andre typer utilsigtede hændelser skal rapporteres, hvis konsekvensen af hændelsen er, at</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patienten dør</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patienten får varige funktionstab</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der skal ske lægetilkald, indlæggelse, eller betydelig øget udrednings- eller behandlingsintensivitet</a:t>
                      </a:r>
                      <a:endParaRPr lang="da-DK" sz="4000" b="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b="0" dirty="0">
                          <a:solidFill>
                            <a:srgbClr val="212121"/>
                          </a:solidFill>
                          <a:effectLst/>
                        </a:rPr>
                        <a:t>der for flere patienter er øget plejebyrde eller skal foregå lettere øget udrednings- eller behandlingsaktivitet.</a:t>
                      </a:r>
                      <a:endParaRPr lang="da-DK" sz="4000" b="0" dirty="0">
                        <a:solidFill>
                          <a:srgbClr val="212121"/>
                        </a:solidFill>
                        <a:effectLst/>
                      </a:endParaRPr>
                    </a:p>
                    <a:p>
                      <a:pPr marL="288290" algn="l">
                        <a:lnSpc>
                          <a:spcPct val="107000"/>
                        </a:lnSpc>
                        <a:spcAft>
                          <a:spcPts val="0"/>
                        </a:spcAft>
                      </a:pPr>
                      <a:r>
                        <a:rPr lang="da-DK" sz="2800" b="0" dirty="0">
                          <a:solidFill>
                            <a:srgbClr val="212121"/>
                          </a:solidFill>
                          <a:effectLst/>
                        </a:rPr>
                        <a:t> </a:t>
                      </a:r>
                      <a:endParaRPr lang="da-DK" sz="4000" b="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5487091"/>
                  </a:ext>
                </a:extLst>
              </a:tr>
            </a:tbl>
          </a:graphicData>
        </a:graphic>
      </p:graphicFrame>
      <p:graphicFrame>
        <p:nvGraphicFramePr>
          <p:cNvPr id="13" name="Tabel 12">
            <a:extLst>
              <a:ext uri="{FF2B5EF4-FFF2-40B4-BE49-F238E27FC236}">
                <a16:creationId xmlns:a16="http://schemas.microsoft.com/office/drawing/2014/main" id="{0BFEFDA7-6D73-41B4-8E39-C5860669DFA2}"/>
              </a:ext>
            </a:extLst>
          </p:cNvPr>
          <p:cNvGraphicFramePr>
            <a:graphicFrameLocks noGrp="1"/>
          </p:cNvGraphicFramePr>
          <p:nvPr>
            <p:extLst/>
          </p:nvPr>
        </p:nvGraphicFramePr>
        <p:xfrm>
          <a:off x="2199600" y="4323600"/>
          <a:ext cx="14158430" cy="7657466"/>
        </p:xfrm>
        <a:graphic>
          <a:graphicData uri="http://schemas.openxmlformats.org/drawingml/2006/table">
            <a:tbl>
              <a:tblPr firstRow="1" firstCol="1" bandRow="1">
                <a:tableStyleId>{5940675A-B579-460E-94D1-54222C63F5DA}</a:tableStyleId>
              </a:tblPr>
              <a:tblGrid>
                <a:gridCol w="14158430">
                  <a:extLst>
                    <a:ext uri="{9D8B030D-6E8A-4147-A177-3AD203B41FA5}">
                      <a16:colId xmlns:a16="http://schemas.microsoft.com/office/drawing/2014/main" val="2408582337"/>
                    </a:ext>
                  </a:extLst>
                </a:gridCol>
              </a:tblGrid>
              <a:tr h="296558">
                <a:tc>
                  <a:txBody>
                    <a:bodyPr/>
                    <a:lstStyle/>
                    <a:p>
                      <a:pPr algn="l">
                        <a:lnSpc>
                          <a:spcPct val="107000"/>
                        </a:lnSpc>
                        <a:spcAft>
                          <a:spcPts val="0"/>
                        </a:spcAft>
                      </a:pPr>
                      <a:r>
                        <a:rPr lang="da-DK" sz="3200" b="1" dirty="0">
                          <a:solidFill>
                            <a:srgbClr val="212121"/>
                          </a:solidFill>
                          <a:effectLst/>
                          <a:latin typeface="+mj-lt"/>
                        </a:rPr>
                        <a:t>Regionale botilbud</a:t>
                      </a:r>
                      <a:endParaRPr lang="da-DK" sz="4400" b="1" dirty="0">
                        <a:solidFill>
                          <a:srgbClr val="21212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4631699"/>
                  </a:ext>
                </a:extLst>
              </a:tr>
              <a:tr h="5395202">
                <a:tc>
                  <a:txBody>
                    <a:bodyPr/>
                    <a:lstStyle/>
                    <a:p>
                      <a:pPr algn="l">
                        <a:lnSpc>
                          <a:spcPct val="107000"/>
                        </a:lnSpc>
                        <a:spcAft>
                          <a:spcPts val="0"/>
                        </a:spcAft>
                      </a:pPr>
                      <a:r>
                        <a:rPr lang="da-DK" sz="2800" dirty="0">
                          <a:solidFill>
                            <a:srgbClr val="212121"/>
                          </a:solidFill>
                          <a:effectLst/>
                        </a:rPr>
                        <a:t>Uanset den faktuelle konsekvens for patienten er der rapporteringspligt for utilsigtede hændelser vedrørende:  </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medicinering</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sektorovergange</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patientuheld</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infektioner.</a:t>
                      </a:r>
                    </a:p>
                    <a:p>
                      <a:pPr marL="342900" lvl="0" indent="-342900" algn="l">
                        <a:lnSpc>
                          <a:spcPct val="107000"/>
                        </a:lnSpc>
                        <a:spcAft>
                          <a:spcPts val="0"/>
                        </a:spcAft>
                        <a:buClr>
                          <a:schemeClr val="accent1"/>
                        </a:buClr>
                        <a:buFont typeface="Symbol" panose="05050102010706020507" pitchFamily="18" charset="2"/>
                        <a:buChar char=""/>
                      </a:pPr>
                      <a:endParaRPr lang="da-DK" sz="4000" dirty="0">
                        <a:solidFill>
                          <a:srgbClr val="212121"/>
                        </a:solidFill>
                        <a:effectLst/>
                      </a:endParaRPr>
                    </a:p>
                    <a:p>
                      <a:pPr algn="l">
                        <a:lnSpc>
                          <a:spcPct val="107000"/>
                        </a:lnSpc>
                        <a:spcBef>
                          <a:spcPts val="1200"/>
                        </a:spcBef>
                        <a:spcAft>
                          <a:spcPts val="0"/>
                        </a:spcAft>
                      </a:pPr>
                      <a:r>
                        <a:rPr lang="da-DK" sz="2800" dirty="0">
                          <a:solidFill>
                            <a:srgbClr val="212121"/>
                          </a:solidFill>
                          <a:effectLst/>
                        </a:rPr>
                        <a:t>Andre typer utilsigtede hændelser skal rapporteres, hvis konsekvensen af hændelsen er, at</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patienten dør</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patienten får varige funktionstab</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der skal ske lægetilkald, indlæggelse, eller betydelig øget udrednings- eller behandlingsintensivitet</a:t>
                      </a:r>
                      <a:endParaRPr lang="da-DK" sz="4000" dirty="0">
                        <a:solidFill>
                          <a:srgbClr val="212121"/>
                        </a:solidFill>
                        <a:effectLst/>
                      </a:endParaRPr>
                    </a:p>
                    <a:p>
                      <a:pPr marL="342900" lvl="0" indent="-342900" algn="l">
                        <a:lnSpc>
                          <a:spcPct val="107000"/>
                        </a:lnSpc>
                        <a:spcAft>
                          <a:spcPts val="0"/>
                        </a:spcAft>
                        <a:buClr>
                          <a:schemeClr val="accent1"/>
                        </a:buClr>
                        <a:buFont typeface="Symbol" panose="05050102010706020507" pitchFamily="18" charset="2"/>
                        <a:buChar char=""/>
                      </a:pPr>
                      <a:r>
                        <a:rPr lang="da-DK" sz="2800" dirty="0">
                          <a:solidFill>
                            <a:srgbClr val="212121"/>
                          </a:solidFill>
                          <a:effectLst/>
                        </a:rPr>
                        <a:t>der for flere patienter er øget plejebyrde eller skal foregå lettere øget udrednings- eller behandlingsaktivitet.</a:t>
                      </a:r>
                      <a:endParaRPr lang="da-DK" sz="4000" dirty="0">
                        <a:solidFill>
                          <a:srgbClr val="212121"/>
                        </a:solidFill>
                        <a:effectLst/>
                      </a:endParaRPr>
                    </a:p>
                    <a:p>
                      <a:pPr marL="288290" algn="l">
                        <a:lnSpc>
                          <a:spcPct val="107000"/>
                        </a:lnSpc>
                        <a:spcAft>
                          <a:spcPts val="0"/>
                        </a:spcAft>
                      </a:pPr>
                      <a:r>
                        <a:rPr lang="da-DK" sz="2800" dirty="0">
                          <a:solidFill>
                            <a:srgbClr val="212121"/>
                          </a:solidFill>
                          <a:effectLst/>
                        </a:rPr>
                        <a:t> </a:t>
                      </a:r>
                      <a:endParaRPr lang="da-DK" sz="4000" dirty="0">
                        <a:solidFill>
                          <a:srgbClr val="21212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854615"/>
                  </a:ext>
                </a:extLst>
              </a:tr>
            </a:tbl>
          </a:graphicData>
        </a:graphic>
      </p:graphicFrame>
    </p:spTree>
    <p:extLst>
      <p:ext uri="{BB962C8B-B14F-4D97-AF65-F5344CB8AC3E}">
        <p14:creationId xmlns:p14="http://schemas.microsoft.com/office/powerpoint/2010/main" val="41266716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CB268-4F10-41F4-919F-6605A16EB0C9}"/>
              </a:ext>
            </a:extLst>
          </p:cNvPr>
          <p:cNvSpPr>
            <a:spLocks noGrp="1"/>
          </p:cNvSpPr>
          <p:nvPr>
            <p:ph type="title"/>
          </p:nvPr>
        </p:nvSpPr>
        <p:spPr>
          <a:xfrm>
            <a:off x="1460988" y="4338083"/>
            <a:ext cx="13060640" cy="1665514"/>
          </a:xfrm>
        </p:spPr>
        <p:txBody>
          <a:bodyPr>
            <a:normAutofit fontScale="90000"/>
          </a:bodyPr>
          <a:lstStyle/>
          <a:p>
            <a:r>
              <a:rPr lang="da-DK" dirty="0"/>
              <a:t>1. juli 2023 bliver rapporteringspligten ens for alle</a:t>
            </a:r>
          </a:p>
        </p:txBody>
      </p:sp>
      <p:pic>
        <p:nvPicPr>
          <p:cNvPr id="4" name="Billede 3">
            <a:extLst>
              <a:ext uri="{FF2B5EF4-FFF2-40B4-BE49-F238E27FC236}">
                <a16:creationId xmlns:a16="http://schemas.microsoft.com/office/drawing/2014/main" id="{EA45F9D5-115F-4799-952D-76E467BB32FB}"/>
              </a:ext>
            </a:extLst>
          </p:cNvPr>
          <p:cNvPicPr>
            <a:picLocks noChangeAspect="1"/>
          </p:cNvPicPr>
          <p:nvPr/>
        </p:nvPicPr>
        <p:blipFill>
          <a:blip r:embed="rId3"/>
          <a:stretch>
            <a:fillRect/>
          </a:stretch>
        </p:blipFill>
        <p:spPr>
          <a:xfrm>
            <a:off x="14521628" y="4338083"/>
            <a:ext cx="8401384" cy="6294475"/>
          </a:xfrm>
          <a:prstGeom prst="rect">
            <a:avLst/>
          </a:prstGeom>
        </p:spPr>
      </p:pic>
    </p:spTree>
    <p:extLst>
      <p:ext uri="{BB962C8B-B14F-4D97-AF65-F5344CB8AC3E}">
        <p14:creationId xmlns:p14="http://schemas.microsoft.com/office/powerpoint/2010/main" val="37151592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EE415C0-16D6-4E42-A8BF-FC6CC967BF28}"/>
              </a:ext>
            </a:extLst>
          </p:cNvPr>
          <p:cNvSpPr txBox="1"/>
          <p:nvPr/>
        </p:nvSpPr>
        <p:spPr>
          <a:xfrm>
            <a:off x="17337790" y="4006900"/>
            <a:ext cx="6737870" cy="65385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l" defTabSz="825500" rtl="0" fontAlgn="auto" latinLnBrk="0" hangingPunct="0">
              <a:lnSpc>
                <a:spcPct val="120000"/>
              </a:lnSpc>
              <a:spcBef>
                <a:spcPts val="0"/>
              </a:spcBef>
              <a:spcAft>
                <a:spcPts val="0"/>
              </a:spcAft>
              <a:buClrTx/>
              <a:buSzTx/>
              <a:buFontTx/>
              <a:buNone/>
              <a:tabLst/>
            </a:pPr>
            <a:endParaRPr kumimoji="0" lang="da-DK" sz="2400" b="0" i="0" u="none" strike="noStrike" cap="none" spc="0" normalizeH="0" baseline="0" dirty="0">
              <a:ln>
                <a:noFill/>
              </a:ln>
              <a:solidFill>
                <a:srgbClr val="424242"/>
              </a:solidFill>
              <a:effectLst/>
              <a:uFillTx/>
              <a:ea typeface="Roboto Slab" pitchFamily="2" charset="0"/>
              <a:sym typeface="Helvetica Light"/>
            </a:endParaRPr>
          </a:p>
        </p:txBody>
      </p:sp>
      <p:sp>
        <p:nvSpPr>
          <p:cNvPr id="2" name="Titel 1">
            <a:extLst>
              <a:ext uri="{FF2B5EF4-FFF2-40B4-BE49-F238E27FC236}">
                <a16:creationId xmlns:a16="http://schemas.microsoft.com/office/drawing/2014/main" id="{DF635202-3A7F-CB9B-B9E7-B5E10D5CD177}"/>
              </a:ext>
            </a:extLst>
          </p:cNvPr>
          <p:cNvSpPr>
            <a:spLocks noGrp="1"/>
          </p:cNvSpPr>
          <p:nvPr>
            <p:ph type="title"/>
          </p:nvPr>
        </p:nvSpPr>
        <p:spPr>
          <a:xfrm>
            <a:off x="2026800" y="2905200"/>
            <a:ext cx="18008489" cy="1665514"/>
          </a:xfrm>
        </p:spPr>
        <p:txBody>
          <a:bodyPr>
            <a:normAutofit/>
          </a:bodyPr>
          <a:lstStyle/>
          <a:p>
            <a:r>
              <a:rPr lang="da-DK" sz="9600" dirty="0"/>
              <a:t>Proces for ændring</a:t>
            </a:r>
          </a:p>
        </p:txBody>
      </p:sp>
      <p:sp>
        <p:nvSpPr>
          <p:cNvPr id="3" name="Pladsholder til indhold 2">
            <a:extLst>
              <a:ext uri="{FF2B5EF4-FFF2-40B4-BE49-F238E27FC236}">
                <a16:creationId xmlns:a16="http://schemas.microsoft.com/office/drawing/2014/main" id="{6328FEBC-7DBF-9DE7-4861-4F788F324C42}"/>
              </a:ext>
            </a:extLst>
          </p:cNvPr>
          <p:cNvSpPr>
            <a:spLocks noGrp="1"/>
          </p:cNvSpPr>
          <p:nvPr>
            <p:ph idx="1"/>
          </p:nvPr>
        </p:nvSpPr>
        <p:spPr>
          <a:xfrm>
            <a:off x="2026800" y="4705200"/>
            <a:ext cx="5317612" cy="8347324"/>
          </a:xfrm>
        </p:spPr>
        <p:txBody>
          <a:bodyPr>
            <a:normAutofit/>
          </a:bodyPr>
          <a:lstStyle/>
          <a:p>
            <a:pPr marL="0" indent="0">
              <a:spcBef>
                <a:spcPts val="2400"/>
              </a:spcBef>
              <a:buNone/>
            </a:pPr>
            <a:r>
              <a:rPr lang="da-DK" sz="4000" b="1" dirty="0"/>
              <a:t>Baggrund</a:t>
            </a:r>
          </a:p>
          <a:p>
            <a:pPr>
              <a:spcBef>
                <a:spcPts val="2400"/>
              </a:spcBef>
            </a:pPr>
            <a:r>
              <a:rPr lang="da-DK" sz="3200" dirty="0"/>
              <a:t>Serviceeftersyn af rapporteringsordningen</a:t>
            </a:r>
          </a:p>
          <a:p>
            <a:pPr>
              <a:spcBef>
                <a:spcPts val="2400"/>
              </a:spcBef>
            </a:pPr>
            <a:r>
              <a:rPr lang="da-DK" sz="3200" dirty="0"/>
              <a:t>Involvering af interessenter</a:t>
            </a:r>
          </a:p>
          <a:p>
            <a:pPr marL="0" indent="0">
              <a:spcBef>
                <a:spcPts val="2400"/>
              </a:spcBef>
              <a:buNone/>
            </a:pPr>
            <a:endParaRPr lang="da-DK" sz="4700" dirty="0"/>
          </a:p>
          <a:p>
            <a:pPr marL="0" indent="0">
              <a:spcBef>
                <a:spcPts val="2400"/>
              </a:spcBef>
              <a:buNone/>
            </a:pPr>
            <a:endParaRPr lang="da-DK" sz="2800" dirty="0"/>
          </a:p>
          <a:p>
            <a:pPr marL="0" indent="0">
              <a:spcBef>
                <a:spcPts val="2400"/>
              </a:spcBef>
              <a:buNone/>
            </a:pPr>
            <a:endParaRPr lang="da-DK" sz="2800" dirty="0"/>
          </a:p>
        </p:txBody>
      </p:sp>
      <p:cxnSp>
        <p:nvCxnSpPr>
          <p:cNvPr id="5" name="Lige pilforbindelse 4">
            <a:extLst>
              <a:ext uri="{FF2B5EF4-FFF2-40B4-BE49-F238E27FC236}">
                <a16:creationId xmlns:a16="http://schemas.microsoft.com/office/drawing/2014/main" id="{BA1C8C4D-FC75-4562-A5DF-FC16FBF8C548}"/>
              </a:ext>
            </a:extLst>
          </p:cNvPr>
          <p:cNvCxnSpPr/>
          <p:nvPr/>
        </p:nvCxnSpPr>
        <p:spPr>
          <a:xfrm>
            <a:off x="7085714" y="4932183"/>
            <a:ext cx="914400" cy="0"/>
          </a:xfrm>
          <a:prstGeom prst="straightConnector1">
            <a:avLst/>
          </a:prstGeom>
          <a:noFill/>
          <a:ln w="762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 name="Pladsholder til indhold 2">
            <a:extLst>
              <a:ext uri="{FF2B5EF4-FFF2-40B4-BE49-F238E27FC236}">
                <a16:creationId xmlns:a16="http://schemas.microsoft.com/office/drawing/2014/main" id="{980DF4ED-A1B3-4888-B4AB-D16F07FAB777}"/>
              </a:ext>
            </a:extLst>
          </p:cNvPr>
          <p:cNvSpPr txBox="1">
            <a:spLocks/>
          </p:cNvSpPr>
          <p:nvPr/>
        </p:nvSpPr>
        <p:spPr>
          <a:xfrm>
            <a:off x="9261012" y="4705200"/>
            <a:ext cx="6737870" cy="8273661"/>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a:bodyPr>
          <a:lstStyle>
            <a:lvl1pPr marL="36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1pPr>
            <a:lvl2pPr marL="100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2pPr>
            <a:lvl3pPr marL="163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3pPr>
            <a:lvl4pPr marL="227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4pPr>
            <a:lvl5pPr marL="290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5pPr>
            <a:lvl6pPr marL="1416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6pPr>
            <a:lvl7pPr marL="1480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7pPr>
            <a:lvl8pPr marL="1543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8pPr>
            <a:lvl9pPr marL="1607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9pPr>
          </a:lstStyle>
          <a:p>
            <a:pPr marL="0" indent="0">
              <a:spcBef>
                <a:spcPts val="2400"/>
              </a:spcBef>
              <a:buNone/>
            </a:pPr>
            <a:r>
              <a:rPr lang="da-DK" sz="4000" b="1" dirty="0"/>
              <a:t>Projekter</a:t>
            </a:r>
          </a:p>
          <a:p>
            <a:pPr marL="0" indent="0">
              <a:spcBef>
                <a:spcPts val="2400"/>
              </a:spcBef>
              <a:buNone/>
            </a:pPr>
            <a:r>
              <a:rPr lang="da-DK" sz="3200" dirty="0"/>
              <a:t>Pilotprojektet ”Samlerapportering” </a:t>
            </a:r>
          </a:p>
          <a:p>
            <a:pPr marL="0" indent="0">
              <a:spcBef>
                <a:spcPts val="2400"/>
              </a:spcBef>
              <a:buNone/>
            </a:pPr>
            <a:r>
              <a:rPr lang="da-DK" sz="3200" dirty="0"/>
              <a:t>Pilotprojekt ”Utilsigtede hændelser og læring i sundhedsvæsenet” </a:t>
            </a:r>
          </a:p>
          <a:p>
            <a:pPr marL="0" indent="0">
              <a:spcBef>
                <a:spcPts val="2400"/>
              </a:spcBef>
              <a:buNone/>
            </a:pPr>
            <a:endParaRPr lang="da-DK" sz="3200" dirty="0"/>
          </a:p>
          <a:p>
            <a:pPr marL="0" indent="0">
              <a:spcBef>
                <a:spcPts val="2400"/>
              </a:spcBef>
              <a:buNone/>
            </a:pPr>
            <a:r>
              <a:rPr lang="da-DK" sz="3200" b="1" dirty="0"/>
              <a:t>Formål:</a:t>
            </a:r>
          </a:p>
          <a:p>
            <a:pPr>
              <a:spcBef>
                <a:spcPts val="2400"/>
              </a:spcBef>
            </a:pPr>
            <a:r>
              <a:rPr lang="da-DK" sz="3200" dirty="0"/>
              <a:t>Nemmere at rapportere</a:t>
            </a:r>
          </a:p>
          <a:p>
            <a:pPr>
              <a:spcBef>
                <a:spcPts val="2400"/>
              </a:spcBef>
            </a:pPr>
            <a:r>
              <a:rPr lang="da-DK" sz="3200" dirty="0"/>
              <a:t>Rapportere det, der er relevant</a:t>
            </a:r>
          </a:p>
          <a:p>
            <a:pPr>
              <a:spcBef>
                <a:spcPts val="2400"/>
              </a:spcBef>
            </a:pPr>
            <a:r>
              <a:rPr lang="da-DK" sz="3200" dirty="0"/>
              <a:t>Mere lokal læring</a:t>
            </a:r>
          </a:p>
        </p:txBody>
      </p:sp>
      <p:sp>
        <p:nvSpPr>
          <p:cNvPr id="7" name="Pladsholder til indhold 2">
            <a:extLst>
              <a:ext uri="{FF2B5EF4-FFF2-40B4-BE49-F238E27FC236}">
                <a16:creationId xmlns:a16="http://schemas.microsoft.com/office/drawing/2014/main" id="{AA0A0B83-7452-44A6-B705-6E9AEA8B07D9}"/>
              </a:ext>
            </a:extLst>
          </p:cNvPr>
          <p:cNvSpPr txBox="1">
            <a:spLocks/>
          </p:cNvSpPr>
          <p:nvPr/>
        </p:nvSpPr>
        <p:spPr>
          <a:xfrm>
            <a:off x="18009870" y="4705200"/>
            <a:ext cx="5967438" cy="4487263"/>
          </a:xfrm>
          <a:prstGeom prst="rect">
            <a:avLst/>
          </a:prstGeom>
          <a:ln w="12700">
            <a:miter lim="400000"/>
          </a:ln>
          <a:extLst>
            <a:ext uri="{C572A759-6A51-4108-AA02-DFA0A04FC94B}">
              <ma14:wrappingTextBoxFlag xmlns=""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ma14="http://schemas.microsoft.com/office/mac/drawingml/2011/main" val="1"/>
            </a:ext>
          </a:extLst>
        </p:spPr>
        <p:txBody>
          <a:bodyPr lIns="50800" tIns="50800" rIns="50800" bIns="50800" anchor="t">
            <a:normAutofit fontScale="92500" lnSpcReduction="20000"/>
          </a:bodyPr>
          <a:lstStyle>
            <a:lvl1pPr marL="36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1pPr>
            <a:lvl2pPr marL="100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2pPr>
            <a:lvl3pPr marL="163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3pPr>
            <a:lvl4pPr marL="2271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4pPr>
            <a:lvl5pPr marL="2906346" marR="0" indent="-366346" algn="l" defTabSz="825500" eaLnBrk="1" latinLnBrk="0" hangingPunct="1">
              <a:lnSpc>
                <a:spcPct val="120000"/>
              </a:lnSpc>
              <a:spcBef>
                <a:spcPts val="5200"/>
              </a:spcBef>
              <a:spcAft>
                <a:spcPts val="0"/>
              </a:spcAft>
              <a:buClr>
                <a:schemeClr val="accent1"/>
              </a:buClr>
              <a:buSzPct val="75000"/>
              <a:buFontTx/>
              <a:buChar char="•"/>
              <a:tabLst/>
              <a:defRPr sz="2400" b="0" i="0" u="none" strike="noStrike" cap="none" spc="0" baseline="0">
                <a:ln>
                  <a:noFill/>
                </a:ln>
                <a:solidFill>
                  <a:srgbClr val="424242"/>
                </a:solidFill>
                <a:uFillTx/>
                <a:latin typeface="+mn-lt"/>
                <a:ea typeface="+mn-ea"/>
                <a:cs typeface="+mn-cs"/>
                <a:sym typeface="Montserrat Light"/>
              </a:defRPr>
            </a:lvl5pPr>
            <a:lvl6pPr marL="1416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6pPr>
            <a:lvl7pPr marL="1480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7pPr>
            <a:lvl8pPr marL="15435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8pPr>
            <a:lvl9pPr marL="16070383" marR="0" indent="-10990383" algn="l" defTabSz="825500" eaLnBrk="1" latinLnBrk="0" hangingPunct="1">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n-lt"/>
                <a:ea typeface="+mn-ea"/>
                <a:cs typeface="+mn-cs"/>
                <a:sym typeface="Montserrat Light"/>
              </a:defRPr>
            </a:lvl9pPr>
          </a:lstStyle>
          <a:p>
            <a:pPr marL="0" indent="0">
              <a:spcBef>
                <a:spcPts val="2400"/>
              </a:spcBef>
              <a:buNone/>
            </a:pPr>
            <a:r>
              <a:rPr lang="da-DK" sz="4300" b="1" dirty="0">
                <a:solidFill>
                  <a:schemeClr val="bg2"/>
                </a:solidFill>
              </a:rPr>
              <a:t>Ændringer</a:t>
            </a:r>
          </a:p>
          <a:p>
            <a:pPr>
              <a:spcBef>
                <a:spcPts val="2400"/>
              </a:spcBef>
            </a:pPr>
            <a:r>
              <a:rPr lang="da-DK" sz="3800" dirty="0">
                <a:solidFill>
                  <a:schemeClr val="bg2"/>
                </a:solidFill>
              </a:rPr>
              <a:t>Ændret rapporteringspligt </a:t>
            </a:r>
          </a:p>
          <a:p>
            <a:pPr>
              <a:spcBef>
                <a:spcPts val="2400"/>
              </a:spcBef>
            </a:pPr>
            <a:r>
              <a:rPr lang="da-DK" sz="3800" dirty="0">
                <a:solidFill>
                  <a:schemeClr val="bg2"/>
                </a:solidFill>
              </a:rPr>
              <a:t>Ændrede alvorlighedskategorier</a:t>
            </a:r>
          </a:p>
          <a:p>
            <a:pPr>
              <a:spcBef>
                <a:spcPts val="2400"/>
              </a:spcBef>
            </a:pPr>
            <a:r>
              <a:rPr lang="da-DK" sz="3800" dirty="0">
                <a:solidFill>
                  <a:schemeClr val="bg2"/>
                </a:solidFill>
              </a:rPr>
              <a:t>Alle har samme rapporteringspligt </a:t>
            </a:r>
          </a:p>
        </p:txBody>
      </p:sp>
      <p:cxnSp>
        <p:nvCxnSpPr>
          <p:cNvPr id="8" name="Lige pilforbindelse 7">
            <a:extLst>
              <a:ext uri="{FF2B5EF4-FFF2-40B4-BE49-F238E27FC236}">
                <a16:creationId xmlns:a16="http://schemas.microsoft.com/office/drawing/2014/main" id="{DE0D363E-908C-45B2-94A0-47546C098B73}"/>
              </a:ext>
            </a:extLst>
          </p:cNvPr>
          <p:cNvCxnSpPr/>
          <p:nvPr/>
        </p:nvCxnSpPr>
        <p:spPr>
          <a:xfrm>
            <a:off x="15998882" y="4932183"/>
            <a:ext cx="914400" cy="0"/>
          </a:xfrm>
          <a:prstGeom prst="straightConnector1">
            <a:avLst/>
          </a:prstGeom>
          <a:noFill/>
          <a:ln w="762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1934587"/>
      </p:ext>
    </p:extLst>
  </p:cSld>
  <p:clrMapOvr>
    <a:masterClrMapping/>
  </p:clrMapOvr>
  <p:transition spd="med"/>
</p:sld>
</file>

<file path=ppt/theme/_rels/theme5.xml.rels><?xml version="1.0" encoding="UTF-8" standalone="yes"?>
<Relationships xmlns="http://schemas.openxmlformats.org/package/2006/relationships"><Relationship Id="rId1" Type="http://schemas.openxmlformats.org/officeDocument/2006/relationships/image" Target="../media/image182.png"/></Relationships>
</file>

<file path=ppt/theme/theme1.xml><?xml version="1.0" encoding="utf-8"?>
<a:theme xmlns:a="http://schemas.openxmlformats.org/drawingml/2006/main" name="1_White">
  <a:themeElements>
    <a:clrScheme name="STPS">
      <a:dk1>
        <a:srgbClr val="3254A0"/>
      </a:dk1>
      <a:lt1>
        <a:srgbClr val="682D2E"/>
      </a:lt1>
      <a:dk2>
        <a:srgbClr val="DCEBF1"/>
      </a:dk2>
      <a:lt2>
        <a:srgbClr val="FEE7DE"/>
      </a:lt2>
      <a:accent1>
        <a:srgbClr val="4672FA"/>
      </a:accent1>
      <a:accent2>
        <a:srgbClr val="E84F48"/>
      </a:accent2>
      <a:accent3>
        <a:srgbClr val="4DB27A"/>
      </a:accent3>
      <a:accent4>
        <a:srgbClr val="D6ECDD"/>
      </a:accent4>
      <a:accent5>
        <a:srgbClr val="FFE98B"/>
      </a:accent5>
      <a:accent6>
        <a:srgbClr val="FFF8DC"/>
      </a:accent6>
      <a:hlink>
        <a:srgbClr val="3254A1"/>
      </a:hlink>
      <a:folHlink>
        <a:srgbClr val="682D2E"/>
      </a:folHlink>
    </a:clrScheme>
    <a:fontScheme name="Patientsikker">
      <a:majorFont>
        <a:latin typeface="Arial"/>
        <a:ea typeface="Montserrat Semi Bold"/>
        <a:cs typeface="Montserrat Semi Bold"/>
      </a:majorFont>
      <a:minorFont>
        <a:latin typeface="Cambria"/>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smtClean="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smtClean="0">
            <a:ln>
              <a:noFill/>
            </a:ln>
            <a:solidFill>
              <a:srgbClr val="424242"/>
            </a:solidFill>
            <a:effectLst/>
            <a:uFillTx/>
            <a:ea typeface="Roboto Slab" pitchFamily="2" charset="0"/>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TPS_PPT_skabelon_011222-ny font-2.1.23.potx" id="{53AD31A2-B524-4F9B-9085-F417EF02F7F5}" vid="{526C6B9E-29A5-4511-808E-179158E1CE35}"/>
    </a:ext>
  </a:extLst>
</a:theme>
</file>

<file path=ppt/theme/theme2.xml><?xml version="1.0" encoding="utf-8"?>
<a:theme xmlns:a="http://schemas.openxmlformats.org/drawingml/2006/main" name="3_White">
  <a:themeElements>
    <a:clrScheme name="STPS">
      <a:dk1>
        <a:srgbClr val="3254A0"/>
      </a:dk1>
      <a:lt1>
        <a:srgbClr val="682D2E"/>
      </a:lt1>
      <a:dk2>
        <a:srgbClr val="DCEBF1"/>
      </a:dk2>
      <a:lt2>
        <a:srgbClr val="FEE7DE"/>
      </a:lt2>
      <a:accent1>
        <a:srgbClr val="4672FA"/>
      </a:accent1>
      <a:accent2>
        <a:srgbClr val="E84F48"/>
      </a:accent2>
      <a:accent3>
        <a:srgbClr val="4DB27A"/>
      </a:accent3>
      <a:accent4>
        <a:srgbClr val="D6ECDD"/>
      </a:accent4>
      <a:accent5>
        <a:srgbClr val="FFE98B"/>
      </a:accent5>
      <a:accent6>
        <a:srgbClr val="FFF8DC"/>
      </a:accent6>
      <a:hlink>
        <a:srgbClr val="3254A1"/>
      </a:hlink>
      <a:folHlink>
        <a:srgbClr val="682D2E"/>
      </a:folHlink>
    </a:clrScheme>
    <a:fontScheme name="Patientsikker">
      <a:majorFont>
        <a:latin typeface="Arial"/>
        <a:ea typeface="Montserrat Semi Bold"/>
        <a:cs typeface="Montserrat Semi Bold"/>
      </a:majorFont>
      <a:minorFont>
        <a:latin typeface="Cambria"/>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smtClean="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smtClean="0">
            <a:ln>
              <a:noFill/>
            </a:ln>
            <a:solidFill>
              <a:srgbClr val="424242"/>
            </a:solidFill>
            <a:effectLst/>
            <a:uFillTx/>
            <a:ea typeface="Roboto Slab" pitchFamily="2" charset="0"/>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TPS_PPT_skabelon_011222-ny font-2.1.23.potx" id="{53AD31A2-B524-4F9B-9085-F417EF02F7F5}" vid="{526C6B9E-29A5-4511-808E-179158E1CE35}"/>
    </a:ext>
  </a:extLst>
</a:theme>
</file>

<file path=ppt/theme/theme3.xml><?xml version="1.0" encoding="utf-8"?>
<a:theme xmlns:a="http://schemas.openxmlformats.org/drawingml/2006/main" name="Dansk Selskab for Patientsikkerhed - PPT Template English">
  <a:themeElements>
    <a:clrScheme name="Dansk Selskab For Patiensikkerhed">
      <a:dk1>
        <a:srgbClr val="000000"/>
      </a:dk1>
      <a:lt1>
        <a:sysClr val="window" lastClr="FFFFFF"/>
      </a:lt1>
      <a:dk2>
        <a:srgbClr val="E13829"/>
      </a:dk2>
      <a:lt2>
        <a:srgbClr val="FFFFFF"/>
      </a:lt2>
      <a:accent1>
        <a:srgbClr val="5B605C"/>
      </a:accent1>
      <a:accent2>
        <a:srgbClr val="E13829"/>
      </a:accent2>
      <a:accent3>
        <a:srgbClr val="22186C"/>
      </a:accent3>
      <a:accent4>
        <a:srgbClr val="188FCE"/>
      </a:accent4>
      <a:accent5>
        <a:srgbClr val="1AA090"/>
      </a:accent5>
      <a:accent6>
        <a:srgbClr val="FF7B12"/>
      </a:accent6>
      <a:hlink>
        <a:srgbClr val="22186C"/>
      </a:hlink>
      <a:folHlink>
        <a:srgbClr val="E138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Præsentation8" id="{C358FB2D-449C-6445-BAAC-F19BAABF8B0A}" vid="{2B10DB32-7721-C441-ADB0-3266BCB19CE1}"/>
    </a:ext>
  </a:extLst>
</a:theme>
</file>

<file path=ppt/theme/theme4.xml><?xml version="1.0" encoding="utf-8"?>
<a:theme xmlns:a="http://schemas.openxmlformats.org/drawingml/2006/main" name="2_White">
  <a:themeElements>
    <a:clrScheme name="STPS">
      <a:dk1>
        <a:srgbClr val="3254A0"/>
      </a:dk1>
      <a:lt1>
        <a:srgbClr val="682D2E"/>
      </a:lt1>
      <a:dk2>
        <a:srgbClr val="DCEBF1"/>
      </a:dk2>
      <a:lt2>
        <a:srgbClr val="FEE7DE"/>
      </a:lt2>
      <a:accent1>
        <a:srgbClr val="4672FA"/>
      </a:accent1>
      <a:accent2>
        <a:srgbClr val="E84F48"/>
      </a:accent2>
      <a:accent3>
        <a:srgbClr val="4DB27A"/>
      </a:accent3>
      <a:accent4>
        <a:srgbClr val="D6ECDD"/>
      </a:accent4>
      <a:accent5>
        <a:srgbClr val="FFE98B"/>
      </a:accent5>
      <a:accent6>
        <a:srgbClr val="FFF8DC"/>
      </a:accent6>
      <a:hlink>
        <a:srgbClr val="3254A1"/>
      </a:hlink>
      <a:folHlink>
        <a:srgbClr val="682D2E"/>
      </a:folHlink>
    </a:clrScheme>
    <a:fontScheme name="Patientsikker">
      <a:majorFont>
        <a:latin typeface="Arial"/>
        <a:ea typeface="Montserrat Semi Bold"/>
        <a:cs typeface="Montserrat Semi Bold"/>
      </a:majorFont>
      <a:minorFont>
        <a:latin typeface="Cambria"/>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smtClean="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smtClean="0">
            <a:ln>
              <a:noFill/>
            </a:ln>
            <a:solidFill>
              <a:srgbClr val="424242"/>
            </a:solidFill>
            <a:effectLst/>
            <a:uFillTx/>
            <a:ea typeface="Roboto Slab" pitchFamily="2" charset="0"/>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TPS_PPT_skabelon_011222-ny font-2.1.23.potx" id="{53AD31A2-B524-4F9B-9085-F417EF02F7F5}" vid="{526C6B9E-29A5-4511-808E-179158E1CE35}"/>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 Semi Bold"/>
        <a:ea typeface="Montserrat Semi Bold"/>
        <a:cs typeface="Montserrat Semi 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440e853-7fad-4bf0-8b01-5fa2c2ef55aa" xsi:nil="true"/>
    <lcf76f155ced4ddcb4097134ff3c332f xmlns="2b6db0db-8108-4d06-ae7a-c9c61ab880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7FD54F63BE6D248B3E1D08429BA10E8" ma:contentTypeVersion="22" ma:contentTypeDescription="Opret et nyt dokument." ma:contentTypeScope="" ma:versionID="f52e62afd721099bade480cdd92197ff">
  <xsd:schema xmlns:xsd="http://www.w3.org/2001/XMLSchema" xmlns:xs="http://www.w3.org/2001/XMLSchema" xmlns:p="http://schemas.microsoft.com/office/2006/metadata/properties" xmlns:ns2="2b6db0db-8108-4d06-ae7a-c9c61ab880eb" xmlns:ns3="d440e853-7fad-4bf0-8b01-5fa2c2ef55aa" targetNamespace="http://schemas.microsoft.com/office/2006/metadata/properties" ma:root="true" ma:fieldsID="8e71d945d958468784fcb9e4f71366c7" ns2:_="" ns3:_="">
    <xsd:import namespace="2b6db0db-8108-4d06-ae7a-c9c61ab880eb"/>
    <xsd:import namespace="d440e853-7fad-4bf0-8b01-5fa2c2ef55a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db0db-8108-4d06-ae7a-c9c61ab880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b954ac37-474b-4ce9-96da-5e2495cdfa4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40e853-7fad-4bf0-8b01-5fa2c2ef55aa"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19ec72d6-5ee1-400f-bf43-e1d2653a9340}" ma:internalName="TaxCatchAll" ma:showField="CatchAllData" ma:web="d440e853-7fad-4bf0-8b01-5fa2c2ef55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EA9C89-F972-4979-A454-98D8BFBAD387}">
  <ds:schemaRefs>
    <ds:schemaRef ds:uri="http://schemas.microsoft.com/sharepoint/v3/contenttype/forms"/>
  </ds:schemaRefs>
</ds:datastoreItem>
</file>

<file path=customXml/itemProps2.xml><?xml version="1.0" encoding="utf-8"?>
<ds:datastoreItem xmlns:ds="http://schemas.openxmlformats.org/officeDocument/2006/customXml" ds:itemID="{9ACC957E-2D87-4C6E-8C04-3D2E1966A9CC}">
  <ds:schemaRefs>
    <ds:schemaRef ds:uri="d440e853-7fad-4bf0-8b01-5fa2c2ef55aa"/>
    <ds:schemaRef ds:uri="http://purl.org/dc/dcmitype/"/>
    <ds:schemaRef ds:uri="http://purl.org/dc/elements/1.1/"/>
    <ds:schemaRef ds:uri="http://purl.org/dc/terms/"/>
    <ds:schemaRef ds:uri="http://schemas.microsoft.com/office/2006/documentManagement/types"/>
    <ds:schemaRef ds:uri="2b6db0db-8108-4d06-ae7a-c9c61ab880eb"/>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565AF42-1315-471B-B87D-54E5AB336C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6db0db-8108-4d06-ae7a-c9c61ab880eb"/>
    <ds:schemaRef ds:uri="d440e853-7fad-4bf0-8b01-5fa2c2ef5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STPS_PPT_skabelon-1.1.23</Template>
  <TotalTime>1655</TotalTime>
  <Words>2351</Words>
  <Application>Microsoft Office PowerPoint</Application>
  <PresentationFormat>Brugerdefineret</PresentationFormat>
  <Paragraphs>211</Paragraphs>
  <Slides>22</Slides>
  <Notes>21</Notes>
  <HiddenSlides>0</HiddenSlides>
  <MMClips>0</MMClips>
  <ScaleCrop>false</ScaleCrop>
  <HeadingPairs>
    <vt:vector size="6" baseType="variant">
      <vt:variant>
        <vt:lpstr>Benyttede skrifttyper</vt:lpstr>
      </vt:variant>
      <vt:variant>
        <vt:i4>11</vt:i4>
      </vt:variant>
      <vt:variant>
        <vt:lpstr>Tema</vt:lpstr>
      </vt:variant>
      <vt:variant>
        <vt:i4>4</vt:i4>
      </vt:variant>
      <vt:variant>
        <vt:lpstr>Slidetitler</vt:lpstr>
      </vt:variant>
      <vt:variant>
        <vt:i4>22</vt:i4>
      </vt:variant>
    </vt:vector>
  </HeadingPairs>
  <TitlesOfParts>
    <vt:vector size="37" baseType="lpstr">
      <vt:lpstr>Arial</vt:lpstr>
      <vt:lpstr>Arial Black</vt:lpstr>
      <vt:lpstr>Calibri</vt:lpstr>
      <vt:lpstr>Cambria</vt:lpstr>
      <vt:lpstr>Helvetica Light</vt:lpstr>
      <vt:lpstr>Lucida Grande</vt:lpstr>
      <vt:lpstr>Montserrat Light</vt:lpstr>
      <vt:lpstr>Montserrat Semi Bold</vt:lpstr>
      <vt:lpstr>Roboto Slab</vt:lpstr>
      <vt:lpstr>Symbol</vt:lpstr>
      <vt:lpstr>Times New Roman</vt:lpstr>
      <vt:lpstr>1_White</vt:lpstr>
      <vt:lpstr>3_White</vt:lpstr>
      <vt:lpstr>Dansk Selskab for Patientsikkerhed - PPT Template English</vt:lpstr>
      <vt:lpstr>2_White</vt:lpstr>
      <vt:lpstr>Ændret rapporteringspligt for utilsigtede hændelser 1. juli 2023</vt:lpstr>
      <vt:lpstr>Disposition</vt:lpstr>
      <vt:lpstr>Rapportering af utilsigtede hændelser (UTH)</vt:lpstr>
      <vt:lpstr>PowerPoint-præsentation</vt:lpstr>
      <vt:lpstr>Rapporteringspligten i dag 1/3</vt:lpstr>
      <vt:lpstr>Rapporteringspligten i dag 2/3</vt:lpstr>
      <vt:lpstr>Rapporteringspligten i dag 3/3</vt:lpstr>
      <vt:lpstr>1. juli 2023 bliver rapporteringspligten ens for alle</vt:lpstr>
      <vt:lpstr>Proces for ændring</vt:lpstr>
      <vt:lpstr>Hændelser, du skal rapportere</vt:lpstr>
      <vt:lpstr>Nye alvorlighedskategorier</vt:lpstr>
      <vt:lpstr>Ændrede alvorlighedskategorier</vt:lpstr>
      <vt:lpstr>Samlerapportering</vt:lpstr>
      <vt:lpstr>Baggrund for samlerapportering</vt:lpstr>
      <vt:lpstr>Samlerapportering</vt:lpstr>
      <vt:lpstr>Hvorfor samlerapportere?</vt:lpstr>
      <vt:lpstr>Hvad er samlerapportering?</vt:lpstr>
      <vt:lpstr>Samlerapportering til DPSD</vt:lpstr>
      <vt:lpstr>Hvilke hændelser?</vt:lpstr>
      <vt:lpstr>Materialer om samlerapportering</vt:lpstr>
      <vt:lpstr>Opsummering</vt:lpstr>
      <vt:lpstr>Informationsmaterialer om ændret rapporteringspligt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Ida Borup Klitgaard</dc:creator>
  <cp:lastModifiedBy>Louise Hallstrøm Abildgaard</cp:lastModifiedBy>
  <cp:revision>88</cp:revision>
  <cp:lastPrinted>2022-10-31T14:27:49Z</cp:lastPrinted>
  <dcterms:created xsi:type="dcterms:W3CDTF">2023-03-07T19:44:26Z</dcterms:created>
  <dcterms:modified xsi:type="dcterms:W3CDTF">2023-06-19T10:43:50Z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0x010100A7FD54F63BE6D248B3E1D08429BA10E8</vt:lpwstr>
  </property>
</Properties>
</file>